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667" r:id="rId3"/>
    <p:sldId id="257" r:id="rId4"/>
    <p:sldId id="262" r:id="rId5"/>
    <p:sldId id="666" r:id="rId6"/>
    <p:sldId id="672" r:id="rId7"/>
    <p:sldId id="607" r:id="rId8"/>
    <p:sldId id="259" r:id="rId9"/>
    <p:sldId id="260" r:id="rId10"/>
    <p:sldId id="6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анила" initials="Д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31"/>
    <a:srgbClr val="600DA5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 autoAdjust="0"/>
  </p:normalViewPr>
  <p:slideViewPr>
    <p:cSldViewPr snapToGrid="0">
      <p:cViewPr varScale="1">
        <p:scale>
          <a:sx n="82" d="100"/>
          <a:sy n="82" d="100"/>
        </p:scale>
        <p:origin x="114" y="8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1" d="100"/>
        <a:sy n="41" d="100"/>
      </p:scale>
      <p:origin x="0" y="-582"/>
    </p:cViewPr>
  </p:sorterViewPr>
  <p:notesViewPr>
    <p:cSldViewPr snapToGrid="0">
      <p:cViewPr varScale="1">
        <p:scale>
          <a:sx n="54" d="100"/>
          <a:sy n="54" d="100"/>
        </p:scale>
        <p:origin x="282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B1F078-A744-4455-BA11-82BB2F3560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68569D-7C58-4025-B338-6A0F1131A4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0F9D2-E95A-4444-965E-46847630CC3A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4C3B5-0A64-44EA-A6D9-43AA2BA6A4F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985436-16DC-4056-8D5C-89A148A5BE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30FCB-8F2D-40E2-8E57-A5054A98A4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53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56311-DC18-42A6-B723-ACBCCFA301FA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8FB82-B2BD-4988-97FD-FFD4CD47A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37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17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17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67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7F79A93-8496-4002-9777-175A4D2594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0877" y="352350"/>
            <a:ext cx="5461320" cy="6153301"/>
          </a:xfrm>
          <a:custGeom>
            <a:avLst/>
            <a:gdLst>
              <a:gd name="connsiteX0" fmla="*/ 5184296 w 5461320"/>
              <a:gd name="connsiteY0" fmla="*/ 1622161 h 6153301"/>
              <a:gd name="connsiteX1" fmla="*/ 5461320 w 5461320"/>
              <a:gd name="connsiteY1" fmla="*/ 1899184 h 6153301"/>
              <a:gd name="connsiteX2" fmla="*/ 5461319 w 5461320"/>
              <a:gd name="connsiteY2" fmla="*/ 4483002 h 6153301"/>
              <a:gd name="connsiteX3" fmla="*/ 5184295 w 5461320"/>
              <a:gd name="connsiteY3" fmla="*/ 4760026 h 6153301"/>
              <a:gd name="connsiteX4" fmla="*/ 5184296 w 5461320"/>
              <a:gd name="connsiteY4" fmla="*/ 4760025 h 6153301"/>
              <a:gd name="connsiteX5" fmla="*/ 4907272 w 5461320"/>
              <a:gd name="connsiteY5" fmla="*/ 4483001 h 6153301"/>
              <a:gd name="connsiteX6" fmla="*/ 4907272 w 5461320"/>
              <a:gd name="connsiteY6" fmla="*/ 1899184 h 6153301"/>
              <a:gd name="connsiteX7" fmla="*/ 5184296 w 5461320"/>
              <a:gd name="connsiteY7" fmla="*/ 1622161 h 6153301"/>
              <a:gd name="connsiteX8" fmla="*/ 277024 w 5461320"/>
              <a:gd name="connsiteY8" fmla="*/ 1321416 h 6153301"/>
              <a:gd name="connsiteX9" fmla="*/ 554048 w 5461320"/>
              <a:gd name="connsiteY9" fmla="*/ 1598440 h 6153301"/>
              <a:gd name="connsiteX10" fmla="*/ 554047 w 5461320"/>
              <a:gd name="connsiteY10" fmla="*/ 4182257 h 6153301"/>
              <a:gd name="connsiteX11" fmla="*/ 277023 w 5461320"/>
              <a:gd name="connsiteY11" fmla="*/ 4459281 h 6153301"/>
              <a:gd name="connsiteX12" fmla="*/ 277024 w 5461320"/>
              <a:gd name="connsiteY12" fmla="*/ 4459280 h 6153301"/>
              <a:gd name="connsiteX13" fmla="*/ 0 w 5461320"/>
              <a:gd name="connsiteY13" fmla="*/ 4182256 h 6153301"/>
              <a:gd name="connsiteX14" fmla="*/ 0 w 5461320"/>
              <a:gd name="connsiteY14" fmla="*/ 1598440 h 6153301"/>
              <a:gd name="connsiteX15" fmla="*/ 277024 w 5461320"/>
              <a:gd name="connsiteY15" fmla="*/ 1321416 h 6153301"/>
              <a:gd name="connsiteX16" fmla="*/ 1503842 w 5461320"/>
              <a:gd name="connsiteY16" fmla="*/ 1033979 h 6153301"/>
              <a:gd name="connsiteX17" fmla="*/ 1780865 w 5461320"/>
              <a:gd name="connsiteY17" fmla="*/ 1311002 h 6153301"/>
              <a:gd name="connsiteX18" fmla="*/ 1780864 w 5461320"/>
              <a:gd name="connsiteY18" fmla="*/ 5308056 h 6153301"/>
              <a:gd name="connsiteX19" fmla="*/ 1503840 w 5461320"/>
              <a:gd name="connsiteY19" fmla="*/ 5585080 h 6153301"/>
              <a:gd name="connsiteX20" fmla="*/ 1503842 w 5461320"/>
              <a:gd name="connsiteY20" fmla="*/ 5585079 h 6153301"/>
              <a:gd name="connsiteX21" fmla="*/ 1226818 w 5461320"/>
              <a:gd name="connsiteY21" fmla="*/ 5308055 h 6153301"/>
              <a:gd name="connsiteX22" fmla="*/ 1226818 w 5461320"/>
              <a:gd name="connsiteY22" fmla="*/ 1311002 h 6153301"/>
              <a:gd name="connsiteX23" fmla="*/ 1503842 w 5461320"/>
              <a:gd name="connsiteY23" fmla="*/ 1033979 h 6153301"/>
              <a:gd name="connsiteX24" fmla="*/ 4570887 w 5461320"/>
              <a:gd name="connsiteY24" fmla="*/ 1033978 h 6153301"/>
              <a:gd name="connsiteX25" fmla="*/ 4847911 w 5461320"/>
              <a:gd name="connsiteY25" fmla="*/ 1311002 h 6153301"/>
              <a:gd name="connsiteX26" fmla="*/ 4847910 w 5461320"/>
              <a:gd name="connsiteY26" fmla="*/ 5308056 h 6153301"/>
              <a:gd name="connsiteX27" fmla="*/ 4570886 w 5461320"/>
              <a:gd name="connsiteY27" fmla="*/ 5585080 h 6153301"/>
              <a:gd name="connsiteX28" fmla="*/ 4570887 w 5461320"/>
              <a:gd name="connsiteY28" fmla="*/ 5585079 h 6153301"/>
              <a:gd name="connsiteX29" fmla="*/ 4293863 w 5461320"/>
              <a:gd name="connsiteY29" fmla="*/ 5308055 h 6153301"/>
              <a:gd name="connsiteX30" fmla="*/ 4293863 w 5461320"/>
              <a:gd name="connsiteY30" fmla="*/ 1311002 h 6153301"/>
              <a:gd name="connsiteX31" fmla="*/ 4570887 w 5461320"/>
              <a:gd name="connsiteY31" fmla="*/ 1033978 h 6153301"/>
              <a:gd name="connsiteX32" fmla="*/ 3344069 w 5461320"/>
              <a:gd name="connsiteY32" fmla="*/ 915542 h 6153301"/>
              <a:gd name="connsiteX33" fmla="*/ 3621093 w 5461320"/>
              <a:gd name="connsiteY33" fmla="*/ 1192566 h 6153301"/>
              <a:gd name="connsiteX34" fmla="*/ 3621092 w 5461320"/>
              <a:gd name="connsiteY34" fmla="*/ 5189620 h 6153301"/>
              <a:gd name="connsiteX35" fmla="*/ 3344068 w 5461320"/>
              <a:gd name="connsiteY35" fmla="*/ 5466644 h 6153301"/>
              <a:gd name="connsiteX36" fmla="*/ 3344069 w 5461320"/>
              <a:gd name="connsiteY36" fmla="*/ 5466643 h 6153301"/>
              <a:gd name="connsiteX37" fmla="*/ 3067045 w 5461320"/>
              <a:gd name="connsiteY37" fmla="*/ 5189619 h 6153301"/>
              <a:gd name="connsiteX38" fmla="*/ 3067045 w 5461320"/>
              <a:gd name="connsiteY38" fmla="*/ 1192566 h 6153301"/>
              <a:gd name="connsiteX39" fmla="*/ 3344069 w 5461320"/>
              <a:gd name="connsiteY39" fmla="*/ 915542 h 6153301"/>
              <a:gd name="connsiteX40" fmla="*/ 2730659 w 5461320"/>
              <a:gd name="connsiteY40" fmla="*/ 801099 h 6153301"/>
              <a:gd name="connsiteX41" fmla="*/ 3007683 w 5461320"/>
              <a:gd name="connsiteY41" fmla="*/ 1078123 h 6153301"/>
              <a:gd name="connsiteX42" fmla="*/ 3007682 w 5461320"/>
              <a:gd name="connsiteY42" fmla="*/ 5876277 h 6153301"/>
              <a:gd name="connsiteX43" fmla="*/ 2730658 w 5461320"/>
              <a:gd name="connsiteY43" fmla="*/ 6153301 h 6153301"/>
              <a:gd name="connsiteX44" fmla="*/ 2730659 w 5461320"/>
              <a:gd name="connsiteY44" fmla="*/ 6153300 h 6153301"/>
              <a:gd name="connsiteX45" fmla="*/ 2453635 w 5461320"/>
              <a:gd name="connsiteY45" fmla="*/ 5876276 h 6153301"/>
              <a:gd name="connsiteX46" fmla="*/ 2453635 w 5461320"/>
              <a:gd name="connsiteY46" fmla="*/ 1078123 h 6153301"/>
              <a:gd name="connsiteX47" fmla="*/ 2730659 w 5461320"/>
              <a:gd name="connsiteY47" fmla="*/ 801099 h 6153301"/>
              <a:gd name="connsiteX48" fmla="*/ 890432 w 5461320"/>
              <a:gd name="connsiteY48" fmla="*/ 573543 h 6153301"/>
              <a:gd name="connsiteX49" fmla="*/ 1167457 w 5461320"/>
              <a:gd name="connsiteY49" fmla="*/ 850567 h 6153301"/>
              <a:gd name="connsiteX50" fmla="*/ 1167456 w 5461320"/>
              <a:gd name="connsiteY50" fmla="*/ 4847621 h 6153301"/>
              <a:gd name="connsiteX51" fmla="*/ 890432 w 5461320"/>
              <a:gd name="connsiteY51" fmla="*/ 5124645 h 6153301"/>
              <a:gd name="connsiteX52" fmla="*/ 890432 w 5461320"/>
              <a:gd name="connsiteY52" fmla="*/ 5124644 h 6153301"/>
              <a:gd name="connsiteX53" fmla="*/ 613408 w 5461320"/>
              <a:gd name="connsiteY53" fmla="*/ 4847620 h 6153301"/>
              <a:gd name="connsiteX54" fmla="*/ 613408 w 5461320"/>
              <a:gd name="connsiteY54" fmla="*/ 850567 h 6153301"/>
              <a:gd name="connsiteX55" fmla="*/ 890432 w 5461320"/>
              <a:gd name="connsiteY55" fmla="*/ 573543 h 6153301"/>
              <a:gd name="connsiteX56" fmla="*/ 3957478 w 5461320"/>
              <a:gd name="connsiteY56" fmla="*/ 336673 h 6153301"/>
              <a:gd name="connsiteX57" fmla="*/ 4234502 w 5461320"/>
              <a:gd name="connsiteY57" fmla="*/ 613697 h 6153301"/>
              <a:gd name="connsiteX58" fmla="*/ 4234501 w 5461320"/>
              <a:gd name="connsiteY58" fmla="*/ 4610751 h 6153301"/>
              <a:gd name="connsiteX59" fmla="*/ 3957477 w 5461320"/>
              <a:gd name="connsiteY59" fmla="*/ 4887775 h 6153301"/>
              <a:gd name="connsiteX60" fmla="*/ 3957478 w 5461320"/>
              <a:gd name="connsiteY60" fmla="*/ 4887774 h 6153301"/>
              <a:gd name="connsiteX61" fmla="*/ 3680454 w 5461320"/>
              <a:gd name="connsiteY61" fmla="*/ 4610750 h 6153301"/>
              <a:gd name="connsiteX62" fmla="*/ 3680454 w 5461320"/>
              <a:gd name="connsiteY62" fmla="*/ 613697 h 6153301"/>
              <a:gd name="connsiteX63" fmla="*/ 3957478 w 5461320"/>
              <a:gd name="connsiteY63" fmla="*/ 336673 h 6153301"/>
              <a:gd name="connsiteX64" fmla="*/ 2117250 w 5461320"/>
              <a:gd name="connsiteY64" fmla="*/ 0 h 6153301"/>
              <a:gd name="connsiteX65" fmla="*/ 2394274 w 5461320"/>
              <a:gd name="connsiteY65" fmla="*/ 277024 h 6153301"/>
              <a:gd name="connsiteX66" fmla="*/ 2394273 w 5461320"/>
              <a:gd name="connsiteY66" fmla="*/ 4847621 h 6153301"/>
              <a:gd name="connsiteX67" fmla="*/ 2117249 w 5461320"/>
              <a:gd name="connsiteY67" fmla="*/ 5124645 h 6153301"/>
              <a:gd name="connsiteX68" fmla="*/ 2117250 w 5461320"/>
              <a:gd name="connsiteY68" fmla="*/ 5124644 h 6153301"/>
              <a:gd name="connsiteX69" fmla="*/ 1840226 w 5461320"/>
              <a:gd name="connsiteY69" fmla="*/ 4847620 h 6153301"/>
              <a:gd name="connsiteX70" fmla="*/ 1840226 w 5461320"/>
              <a:gd name="connsiteY70" fmla="*/ 277024 h 6153301"/>
              <a:gd name="connsiteX71" fmla="*/ 2117250 w 5461320"/>
              <a:gd name="connsiteY71" fmla="*/ 0 h 615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461320" h="6153301">
                <a:moveTo>
                  <a:pt x="5184296" y="1622161"/>
                </a:moveTo>
                <a:cubicBezTo>
                  <a:pt x="5337292" y="1622161"/>
                  <a:pt x="5461320" y="1746188"/>
                  <a:pt x="5461320" y="1899184"/>
                </a:cubicBezTo>
                <a:cubicBezTo>
                  <a:pt x="5461320" y="2760457"/>
                  <a:pt x="5461319" y="3621729"/>
                  <a:pt x="5461319" y="4483002"/>
                </a:cubicBezTo>
                <a:cubicBezTo>
                  <a:pt x="5461319" y="4635998"/>
                  <a:pt x="5337291" y="4760026"/>
                  <a:pt x="5184295" y="4760026"/>
                </a:cubicBezTo>
                <a:lnTo>
                  <a:pt x="5184296" y="4760025"/>
                </a:lnTo>
                <a:cubicBezTo>
                  <a:pt x="5031300" y="4760025"/>
                  <a:pt x="4907272" y="4635997"/>
                  <a:pt x="4907272" y="4483001"/>
                </a:cubicBezTo>
                <a:lnTo>
                  <a:pt x="4907272" y="1899184"/>
                </a:lnTo>
                <a:cubicBezTo>
                  <a:pt x="4907272" y="1746188"/>
                  <a:pt x="5031300" y="1622161"/>
                  <a:pt x="5184296" y="1622161"/>
                </a:cubicBezTo>
                <a:close/>
                <a:moveTo>
                  <a:pt x="277024" y="1321416"/>
                </a:moveTo>
                <a:cubicBezTo>
                  <a:pt x="430019" y="1321416"/>
                  <a:pt x="554048" y="1445444"/>
                  <a:pt x="554048" y="1598440"/>
                </a:cubicBezTo>
                <a:cubicBezTo>
                  <a:pt x="554048" y="2459712"/>
                  <a:pt x="554047" y="3320984"/>
                  <a:pt x="554047" y="4182257"/>
                </a:cubicBezTo>
                <a:cubicBezTo>
                  <a:pt x="554047" y="4335253"/>
                  <a:pt x="430019" y="4459281"/>
                  <a:pt x="277023" y="4459281"/>
                </a:cubicBezTo>
                <a:lnTo>
                  <a:pt x="277024" y="4459280"/>
                </a:lnTo>
                <a:cubicBezTo>
                  <a:pt x="124028" y="4459280"/>
                  <a:pt x="0" y="4335252"/>
                  <a:pt x="0" y="4182256"/>
                </a:cubicBezTo>
                <a:lnTo>
                  <a:pt x="0" y="1598440"/>
                </a:lnTo>
                <a:cubicBezTo>
                  <a:pt x="0" y="1445444"/>
                  <a:pt x="124028" y="1321416"/>
                  <a:pt x="277024" y="1321416"/>
                </a:cubicBezTo>
                <a:close/>
                <a:moveTo>
                  <a:pt x="1503842" y="1033979"/>
                </a:moveTo>
                <a:cubicBezTo>
                  <a:pt x="1656837" y="1033979"/>
                  <a:pt x="1780865" y="1158006"/>
                  <a:pt x="1780865" y="1311002"/>
                </a:cubicBezTo>
                <a:cubicBezTo>
                  <a:pt x="1780865" y="2643353"/>
                  <a:pt x="1780864" y="3975705"/>
                  <a:pt x="1780864" y="5308056"/>
                </a:cubicBezTo>
                <a:cubicBezTo>
                  <a:pt x="1780864" y="5461052"/>
                  <a:pt x="1656836" y="5585080"/>
                  <a:pt x="1503840" y="5585080"/>
                </a:cubicBezTo>
                <a:lnTo>
                  <a:pt x="1503842" y="5585079"/>
                </a:lnTo>
                <a:cubicBezTo>
                  <a:pt x="1350845" y="5585079"/>
                  <a:pt x="1226818" y="5461051"/>
                  <a:pt x="1226818" y="5308055"/>
                </a:cubicBezTo>
                <a:lnTo>
                  <a:pt x="1226818" y="1311002"/>
                </a:lnTo>
                <a:cubicBezTo>
                  <a:pt x="1226818" y="1158006"/>
                  <a:pt x="1350845" y="1033979"/>
                  <a:pt x="1503842" y="1033979"/>
                </a:cubicBezTo>
                <a:close/>
                <a:moveTo>
                  <a:pt x="4570887" y="1033978"/>
                </a:moveTo>
                <a:cubicBezTo>
                  <a:pt x="4723883" y="1033978"/>
                  <a:pt x="4847911" y="1158006"/>
                  <a:pt x="4847911" y="1311002"/>
                </a:cubicBezTo>
                <a:cubicBezTo>
                  <a:pt x="4847911" y="2643353"/>
                  <a:pt x="4847910" y="3975705"/>
                  <a:pt x="4847910" y="5308056"/>
                </a:cubicBezTo>
                <a:cubicBezTo>
                  <a:pt x="4847910" y="5461052"/>
                  <a:pt x="4723882" y="5585080"/>
                  <a:pt x="4570886" y="5585080"/>
                </a:cubicBezTo>
                <a:lnTo>
                  <a:pt x="4570887" y="5585079"/>
                </a:lnTo>
                <a:cubicBezTo>
                  <a:pt x="4417891" y="5585079"/>
                  <a:pt x="4293863" y="5461051"/>
                  <a:pt x="4293863" y="5308055"/>
                </a:cubicBezTo>
                <a:lnTo>
                  <a:pt x="4293863" y="1311002"/>
                </a:lnTo>
                <a:cubicBezTo>
                  <a:pt x="4293863" y="1158006"/>
                  <a:pt x="4417891" y="1033978"/>
                  <a:pt x="4570887" y="1033978"/>
                </a:cubicBezTo>
                <a:close/>
                <a:moveTo>
                  <a:pt x="3344069" y="915542"/>
                </a:moveTo>
                <a:cubicBezTo>
                  <a:pt x="3497065" y="915542"/>
                  <a:pt x="3621093" y="1039570"/>
                  <a:pt x="3621093" y="1192566"/>
                </a:cubicBezTo>
                <a:cubicBezTo>
                  <a:pt x="3621093" y="2524917"/>
                  <a:pt x="3621092" y="3857269"/>
                  <a:pt x="3621092" y="5189620"/>
                </a:cubicBezTo>
                <a:cubicBezTo>
                  <a:pt x="3621092" y="5342616"/>
                  <a:pt x="3497064" y="5466644"/>
                  <a:pt x="3344068" y="5466644"/>
                </a:cubicBezTo>
                <a:lnTo>
                  <a:pt x="3344069" y="5466643"/>
                </a:lnTo>
                <a:cubicBezTo>
                  <a:pt x="3191073" y="5466643"/>
                  <a:pt x="3067045" y="5342615"/>
                  <a:pt x="3067045" y="5189619"/>
                </a:cubicBezTo>
                <a:lnTo>
                  <a:pt x="3067045" y="1192566"/>
                </a:lnTo>
                <a:cubicBezTo>
                  <a:pt x="3067045" y="1039570"/>
                  <a:pt x="3191073" y="915542"/>
                  <a:pt x="3344069" y="915542"/>
                </a:cubicBezTo>
                <a:close/>
                <a:moveTo>
                  <a:pt x="2730659" y="801099"/>
                </a:moveTo>
                <a:cubicBezTo>
                  <a:pt x="2883655" y="801099"/>
                  <a:pt x="3007683" y="925127"/>
                  <a:pt x="3007683" y="1078123"/>
                </a:cubicBezTo>
                <a:cubicBezTo>
                  <a:pt x="3007683" y="2677509"/>
                  <a:pt x="3007682" y="4276892"/>
                  <a:pt x="3007682" y="5876277"/>
                </a:cubicBezTo>
                <a:cubicBezTo>
                  <a:pt x="3007682" y="6029273"/>
                  <a:pt x="2883654" y="6153301"/>
                  <a:pt x="2730658" y="6153301"/>
                </a:cubicBezTo>
                <a:lnTo>
                  <a:pt x="2730659" y="6153300"/>
                </a:lnTo>
                <a:cubicBezTo>
                  <a:pt x="2577663" y="6153300"/>
                  <a:pt x="2453635" y="6029272"/>
                  <a:pt x="2453635" y="5876276"/>
                </a:cubicBezTo>
                <a:lnTo>
                  <a:pt x="2453635" y="1078123"/>
                </a:lnTo>
                <a:cubicBezTo>
                  <a:pt x="2453635" y="925127"/>
                  <a:pt x="2577663" y="801099"/>
                  <a:pt x="2730659" y="801099"/>
                </a:cubicBezTo>
                <a:close/>
                <a:moveTo>
                  <a:pt x="890432" y="573543"/>
                </a:moveTo>
                <a:cubicBezTo>
                  <a:pt x="1043428" y="573543"/>
                  <a:pt x="1167457" y="697571"/>
                  <a:pt x="1167457" y="850567"/>
                </a:cubicBezTo>
                <a:cubicBezTo>
                  <a:pt x="1167457" y="2182918"/>
                  <a:pt x="1167456" y="3515270"/>
                  <a:pt x="1167456" y="4847621"/>
                </a:cubicBezTo>
                <a:cubicBezTo>
                  <a:pt x="1167456" y="5000617"/>
                  <a:pt x="1043427" y="5124645"/>
                  <a:pt x="890432" y="5124645"/>
                </a:cubicBezTo>
                <a:lnTo>
                  <a:pt x="890432" y="5124644"/>
                </a:lnTo>
                <a:cubicBezTo>
                  <a:pt x="737436" y="5124644"/>
                  <a:pt x="613408" y="5000616"/>
                  <a:pt x="613408" y="4847620"/>
                </a:cubicBezTo>
                <a:lnTo>
                  <a:pt x="613408" y="850567"/>
                </a:lnTo>
                <a:cubicBezTo>
                  <a:pt x="613408" y="697571"/>
                  <a:pt x="737436" y="573543"/>
                  <a:pt x="890432" y="573543"/>
                </a:cubicBezTo>
                <a:close/>
                <a:moveTo>
                  <a:pt x="3957478" y="336673"/>
                </a:moveTo>
                <a:cubicBezTo>
                  <a:pt x="4110474" y="336673"/>
                  <a:pt x="4234502" y="460701"/>
                  <a:pt x="4234502" y="613697"/>
                </a:cubicBezTo>
                <a:cubicBezTo>
                  <a:pt x="4234502" y="1946048"/>
                  <a:pt x="4234501" y="3278400"/>
                  <a:pt x="4234501" y="4610751"/>
                </a:cubicBezTo>
                <a:cubicBezTo>
                  <a:pt x="4234501" y="4763747"/>
                  <a:pt x="4110473" y="4887775"/>
                  <a:pt x="3957477" y="4887775"/>
                </a:cubicBezTo>
                <a:lnTo>
                  <a:pt x="3957478" y="4887774"/>
                </a:lnTo>
                <a:cubicBezTo>
                  <a:pt x="3804482" y="4887774"/>
                  <a:pt x="3680454" y="4763746"/>
                  <a:pt x="3680454" y="4610750"/>
                </a:cubicBezTo>
                <a:lnTo>
                  <a:pt x="3680454" y="613697"/>
                </a:lnTo>
                <a:cubicBezTo>
                  <a:pt x="3680454" y="460701"/>
                  <a:pt x="3804482" y="336673"/>
                  <a:pt x="3957478" y="336673"/>
                </a:cubicBezTo>
                <a:close/>
                <a:moveTo>
                  <a:pt x="2117250" y="0"/>
                </a:moveTo>
                <a:cubicBezTo>
                  <a:pt x="2270246" y="0"/>
                  <a:pt x="2394274" y="124028"/>
                  <a:pt x="2394274" y="277024"/>
                </a:cubicBezTo>
                <a:cubicBezTo>
                  <a:pt x="2394274" y="1800556"/>
                  <a:pt x="2394273" y="3324089"/>
                  <a:pt x="2394273" y="4847621"/>
                </a:cubicBezTo>
                <a:cubicBezTo>
                  <a:pt x="2394273" y="5000617"/>
                  <a:pt x="2270245" y="5124645"/>
                  <a:pt x="2117249" y="5124645"/>
                </a:cubicBezTo>
                <a:lnTo>
                  <a:pt x="2117250" y="5124644"/>
                </a:lnTo>
                <a:cubicBezTo>
                  <a:pt x="1964254" y="5124644"/>
                  <a:pt x="1840226" y="5000616"/>
                  <a:pt x="1840226" y="4847620"/>
                </a:cubicBezTo>
                <a:lnTo>
                  <a:pt x="1840226" y="277024"/>
                </a:lnTo>
                <a:cubicBezTo>
                  <a:pt x="1840226" y="124028"/>
                  <a:pt x="1964254" y="0"/>
                  <a:pt x="21172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56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2C8F2A19-0481-42EC-8711-13D61462C6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78715" y="796185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4F5349-2E30-401F-B9C1-46BF8D0B65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86895" y="796184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E482DC4-A701-4139-B5FE-79D5A7B57B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62355" y="3523588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E13B691-EF9B-4638-8069-EDA1620D87C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70535" y="3523587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774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73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AB4931-FFCE-4925-9086-4B31EDA967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34015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BF6C55-BB6C-4996-8DB4-C43BD04D6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9080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705425-B018-4AF8-B9ED-A11FBA285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4144" y="-1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2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8D62A35-2A0F-4A5D-A694-D7D9AF35E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8608" y="0"/>
            <a:ext cx="9613392" cy="6858000"/>
          </a:xfrm>
          <a:custGeom>
            <a:avLst/>
            <a:gdLst>
              <a:gd name="connsiteX0" fmla="*/ 6583680 w 9613392"/>
              <a:gd name="connsiteY0" fmla="*/ 0 h 6858000"/>
              <a:gd name="connsiteX1" fmla="*/ 6601968 w 9613392"/>
              <a:gd name="connsiteY1" fmla="*/ 0 h 6858000"/>
              <a:gd name="connsiteX2" fmla="*/ 9613392 w 9613392"/>
              <a:gd name="connsiteY2" fmla="*/ 0 h 6858000"/>
              <a:gd name="connsiteX3" fmla="*/ 9613392 w 9613392"/>
              <a:gd name="connsiteY3" fmla="*/ 6858000 h 6858000"/>
              <a:gd name="connsiteX4" fmla="*/ 6601968 w 9613392"/>
              <a:gd name="connsiteY4" fmla="*/ 6858000 h 6858000"/>
              <a:gd name="connsiteX5" fmla="*/ 6583680 w 9613392"/>
              <a:gd name="connsiteY5" fmla="*/ 6858000 h 6858000"/>
              <a:gd name="connsiteX6" fmla="*/ 0 w 9613392"/>
              <a:gd name="connsiteY6" fmla="*/ 6858000 h 6858000"/>
              <a:gd name="connsiteX7" fmla="*/ 6583680 w 9613392"/>
              <a:gd name="connsiteY7" fmla="*/ 18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392" h="6858000">
                <a:moveTo>
                  <a:pt x="6583680" y="0"/>
                </a:moveTo>
                <a:lnTo>
                  <a:pt x="6601968" y="0"/>
                </a:lnTo>
                <a:lnTo>
                  <a:pt x="9613392" y="0"/>
                </a:lnTo>
                <a:lnTo>
                  <a:pt x="9613392" y="6858000"/>
                </a:lnTo>
                <a:lnTo>
                  <a:pt x="6601968" y="6858000"/>
                </a:lnTo>
                <a:lnTo>
                  <a:pt x="6583680" y="6858000"/>
                </a:lnTo>
                <a:lnTo>
                  <a:pt x="0" y="6858000"/>
                </a:lnTo>
                <a:lnTo>
                  <a:pt x="6583680" y="189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3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EA2761A-BD3C-4C66-B90B-2726F8D215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4127" y="-1"/>
            <a:ext cx="4754880" cy="6858000"/>
          </a:xfrm>
          <a:custGeom>
            <a:avLst/>
            <a:gdLst>
              <a:gd name="connsiteX0" fmla="*/ 0 w 4754880"/>
              <a:gd name="connsiteY0" fmla="*/ 0 h 6858000"/>
              <a:gd name="connsiteX1" fmla="*/ 4754880 w 4754880"/>
              <a:gd name="connsiteY1" fmla="*/ 0 h 6858000"/>
              <a:gd name="connsiteX2" fmla="*/ 4754880 w 4754880"/>
              <a:gd name="connsiteY2" fmla="*/ 6858000 h 6858000"/>
              <a:gd name="connsiteX3" fmla="*/ 0 w 47548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4880" h="6858000">
                <a:moveTo>
                  <a:pt x="0" y="0"/>
                </a:moveTo>
                <a:lnTo>
                  <a:pt x="4754880" y="0"/>
                </a:lnTo>
                <a:lnTo>
                  <a:pt x="475488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19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EA2761A-BD3C-4C66-B90B-2726F8D215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4754880"/>
              <a:gd name="connsiteY0" fmla="*/ 0 h 6858000"/>
              <a:gd name="connsiteX1" fmla="*/ 4754880 w 4754880"/>
              <a:gd name="connsiteY1" fmla="*/ 0 h 6858000"/>
              <a:gd name="connsiteX2" fmla="*/ 4754880 w 4754880"/>
              <a:gd name="connsiteY2" fmla="*/ 6858000 h 6858000"/>
              <a:gd name="connsiteX3" fmla="*/ 0 w 47548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4880" h="6858000">
                <a:moveTo>
                  <a:pt x="0" y="0"/>
                </a:moveTo>
                <a:lnTo>
                  <a:pt x="4754880" y="0"/>
                </a:lnTo>
                <a:lnTo>
                  <a:pt x="475488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37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26CFFD-6662-4B6E-9FCA-7CF2A318FB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2192000" cy="2176272"/>
          </a:xfrm>
          <a:custGeom>
            <a:avLst/>
            <a:gdLst>
              <a:gd name="connsiteX0" fmla="*/ 0 w 12192000"/>
              <a:gd name="connsiteY0" fmla="*/ 0 h 2176272"/>
              <a:gd name="connsiteX1" fmla="*/ 12192000 w 12192000"/>
              <a:gd name="connsiteY1" fmla="*/ 0 h 2176272"/>
              <a:gd name="connsiteX2" fmla="*/ 12192000 w 12192000"/>
              <a:gd name="connsiteY2" fmla="*/ 2176272 h 2176272"/>
              <a:gd name="connsiteX3" fmla="*/ 0 w 12192000"/>
              <a:gd name="connsiteY3" fmla="*/ 2176272 h 2176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76272">
                <a:moveTo>
                  <a:pt x="0" y="0"/>
                </a:moveTo>
                <a:lnTo>
                  <a:pt x="12192000" y="0"/>
                </a:lnTo>
                <a:lnTo>
                  <a:pt x="12192000" y="2176272"/>
                </a:lnTo>
                <a:lnTo>
                  <a:pt x="0" y="21762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6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926CFFD-6662-4B6E-9FCA-7CF2A318FB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2"/>
            <a:ext cx="12192000" cy="6858001"/>
          </a:xfrm>
          <a:custGeom>
            <a:avLst/>
            <a:gdLst>
              <a:gd name="connsiteX0" fmla="*/ 0 w 12192000"/>
              <a:gd name="connsiteY0" fmla="*/ 0 h 2176272"/>
              <a:gd name="connsiteX1" fmla="*/ 12192000 w 12192000"/>
              <a:gd name="connsiteY1" fmla="*/ 0 h 2176272"/>
              <a:gd name="connsiteX2" fmla="*/ 12192000 w 12192000"/>
              <a:gd name="connsiteY2" fmla="*/ 2176272 h 2176272"/>
              <a:gd name="connsiteX3" fmla="*/ 0 w 12192000"/>
              <a:gd name="connsiteY3" fmla="*/ 2176272 h 2176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76272">
                <a:moveTo>
                  <a:pt x="0" y="0"/>
                </a:moveTo>
                <a:lnTo>
                  <a:pt x="12192000" y="0"/>
                </a:lnTo>
                <a:lnTo>
                  <a:pt x="12192000" y="2176272"/>
                </a:lnTo>
                <a:lnTo>
                  <a:pt x="0" y="21762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8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80C077-92A2-429D-99D8-399FFD556D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645331" y="3575893"/>
            <a:ext cx="3290662" cy="3290663"/>
          </a:xfrm>
          <a:custGeom>
            <a:avLst/>
            <a:gdLst>
              <a:gd name="connsiteX0" fmla="*/ 1645330 w 3290662"/>
              <a:gd name="connsiteY0" fmla="*/ 0 h 3290663"/>
              <a:gd name="connsiteX1" fmla="*/ 1949228 w 3290662"/>
              <a:gd name="connsiteY1" fmla="*/ 125879 h 3290663"/>
              <a:gd name="connsiteX2" fmla="*/ 3164784 w 3290662"/>
              <a:gd name="connsiteY2" fmla="*/ 1341435 h 3290663"/>
              <a:gd name="connsiteX3" fmla="*/ 3164784 w 3290662"/>
              <a:gd name="connsiteY3" fmla="*/ 1949230 h 3290663"/>
              <a:gd name="connsiteX4" fmla="*/ 1949229 w 3290662"/>
              <a:gd name="connsiteY4" fmla="*/ 3164785 h 3290663"/>
              <a:gd name="connsiteX5" fmla="*/ 1341434 w 3290662"/>
              <a:gd name="connsiteY5" fmla="*/ 3164785 h 3290663"/>
              <a:gd name="connsiteX6" fmla="*/ 125878 w 3290662"/>
              <a:gd name="connsiteY6" fmla="*/ 1949229 h 3290663"/>
              <a:gd name="connsiteX7" fmla="*/ 125878 w 3290662"/>
              <a:gd name="connsiteY7" fmla="*/ 1341434 h 3290663"/>
              <a:gd name="connsiteX8" fmla="*/ 1341433 w 3290662"/>
              <a:gd name="connsiteY8" fmla="*/ 125879 h 3290663"/>
              <a:gd name="connsiteX9" fmla="*/ 1645330 w 3290662"/>
              <a:gd name="connsiteY9" fmla="*/ 0 h 329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90662" h="3290663">
                <a:moveTo>
                  <a:pt x="1645330" y="0"/>
                </a:moveTo>
                <a:cubicBezTo>
                  <a:pt x="1755320" y="0"/>
                  <a:pt x="1865309" y="41960"/>
                  <a:pt x="1949228" y="125879"/>
                </a:cubicBezTo>
                <a:lnTo>
                  <a:pt x="3164784" y="1341435"/>
                </a:lnTo>
                <a:cubicBezTo>
                  <a:pt x="3332622" y="1509273"/>
                  <a:pt x="3332622" y="1781392"/>
                  <a:pt x="3164784" y="1949230"/>
                </a:cubicBezTo>
                <a:lnTo>
                  <a:pt x="1949229" y="3164785"/>
                </a:lnTo>
                <a:cubicBezTo>
                  <a:pt x="1781391" y="3332623"/>
                  <a:pt x="1509272" y="3332623"/>
                  <a:pt x="1341434" y="3164785"/>
                </a:cubicBezTo>
                <a:lnTo>
                  <a:pt x="125878" y="1949229"/>
                </a:lnTo>
                <a:cubicBezTo>
                  <a:pt x="-41960" y="1781391"/>
                  <a:pt x="-41960" y="1509272"/>
                  <a:pt x="125878" y="1341434"/>
                </a:cubicBezTo>
                <a:lnTo>
                  <a:pt x="1341433" y="125879"/>
                </a:lnTo>
                <a:cubicBezTo>
                  <a:pt x="1425352" y="41960"/>
                  <a:pt x="1535341" y="0"/>
                  <a:pt x="164533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4FC82BA-15D1-4111-9174-AEA7497BB6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4590" y="4520771"/>
            <a:ext cx="3290662" cy="3290663"/>
          </a:xfrm>
          <a:custGeom>
            <a:avLst/>
            <a:gdLst>
              <a:gd name="connsiteX0" fmla="*/ 1645331 w 3290662"/>
              <a:gd name="connsiteY0" fmla="*/ 0 h 3290663"/>
              <a:gd name="connsiteX1" fmla="*/ 1949228 w 3290662"/>
              <a:gd name="connsiteY1" fmla="*/ 125879 h 3290663"/>
              <a:gd name="connsiteX2" fmla="*/ 3164784 w 3290662"/>
              <a:gd name="connsiteY2" fmla="*/ 1341435 h 3290663"/>
              <a:gd name="connsiteX3" fmla="*/ 3164784 w 3290662"/>
              <a:gd name="connsiteY3" fmla="*/ 1949230 h 3290663"/>
              <a:gd name="connsiteX4" fmla="*/ 1949229 w 3290662"/>
              <a:gd name="connsiteY4" fmla="*/ 3164785 h 3290663"/>
              <a:gd name="connsiteX5" fmla="*/ 1341434 w 3290662"/>
              <a:gd name="connsiteY5" fmla="*/ 3164785 h 3290663"/>
              <a:gd name="connsiteX6" fmla="*/ 125878 w 3290662"/>
              <a:gd name="connsiteY6" fmla="*/ 1949229 h 3290663"/>
              <a:gd name="connsiteX7" fmla="*/ 125878 w 3290662"/>
              <a:gd name="connsiteY7" fmla="*/ 1341434 h 3290663"/>
              <a:gd name="connsiteX8" fmla="*/ 1341433 w 3290662"/>
              <a:gd name="connsiteY8" fmla="*/ 125879 h 3290663"/>
              <a:gd name="connsiteX9" fmla="*/ 1645331 w 3290662"/>
              <a:gd name="connsiteY9" fmla="*/ 0 h 329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90662" h="3290663">
                <a:moveTo>
                  <a:pt x="1645331" y="0"/>
                </a:moveTo>
                <a:cubicBezTo>
                  <a:pt x="1755320" y="0"/>
                  <a:pt x="1865309" y="41960"/>
                  <a:pt x="1949228" y="125879"/>
                </a:cubicBezTo>
                <a:lnTo>
                  <a:pt x="3164784" y="1341435"/>
                </a:lnTo>
                <a:cubicBezTo>
                  <a:pt x="3332622" y="1509274"/>
                  <a:pt x="3332622" y="1781392"/>
                  <a:pt x="3164784" y="1949230"/>
                </a:cubicBezTo>
                <a:lnTo>
                  <a:pt x="1949229" y="3164785"/>
                </a:lnTo>
                <a:cubicBezTo>
                  <a:pt x="1781391" y="3332623"/>
                  <a:pt x="1509272" y="3332623"/>
                  <a:pt x="1341434" y="3164785"/>
                </a:cubicBezTo>
                <a:lnTo>
                  <a:pt x="125878" y="1949229"/>
                </a:lnTo>
                <a:cubicBezTo>
                  <a:pt x="-41960" y="1781391"/>
                  <a:pt x="-41960" y="1509272"/>
                  <a:pt x="125878" y="1341434"/>
                </a:cubicBezTo>
                <a:lnTo>
                  <a:pt x="1341433" y="125879"/>
                </a:lnTo>
                <a:cubicBezTo>
                  <a:pt x="1425352" y="41960"/>
                  <a:pt x="1535341" y="0"/>
                  <a:pt x="16453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436E39-FD66-4D2C-8E53-DF0DDBF87B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50669" y="3277188"/>
            <a:ext cx="3290662" cy="3290663"/>
          </a:xfrm>
          <a:custGeom>
            <a:avLst/>
            <a:gdLst>
              <a:gd name="connsiteX0" fmla="*/ 1645331 w 3290662"/>
              <a:gd name="connsiteY0" fmla="*/ 0 h 3290663"/>
              <a:gd name="connsiteX1" fmla="*/ 1949228 w 3290662"/>
              <a:gd name="connsiteY1" fmla="*/ 125879 h 3290663"/>
              <a:gd name="connsiteX2" fmla="*/ 3164784 w 3290662"/>
              <a:gd name="connsiteY2" fmla="*/ 1341435 h 3290663"/>
              <a:gd name="connsiteX3" fmla="*/ 3164784 w 3290662"/>
              <a:gd name="connsiteY3" fmla="*/ 1949230 h 3290663"/>
              <a:gd name="connsiteX4" fmla="*/ 1949229 w 3290662"/>
              <a:gd name="connsiteY4" fmla="*/ 3164785 h 3290663"/>
              <a:gd name="connsiteX5" fmla="*/ 1341434 w 3290662"/>
              <a:gd name="connsiteY5" fmla="*/ 3164785 h 3290663"/>
              <a:gd name="connsiteX6" fmla="*/ 125878 w 3290662"/>
              <a:gd name="connsiteY6" fmla="*/ 1949229 h 3290663"/>
              <a:gd name="connsiteX7" fmla="*/ 125878 w 3290662"/>
              <a:gd name="connsiteY7" fmla="*/ 1341434 h 3290663"/>
              <a:gd name="connsiteX8" fmla="*/ 1341433 w 3290662"/>
              <a:gd name="connsiteY8" fmla="*/ 125879 h 3290663"/>
              <a:gd name="connsiteX9" fmla="*/ 1645331 w 3290662"/>
              <a:gd name="connsiteY9" fmla="*/ 0 h 329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90662" h="3290663">
                <a:moveTo>
                  <a:pt x="1645331" y="0"/>
                </a:moveTo>
                <a:cubicBezTo>
                  <a:pt x="1755320" y="0"/>
                  <a:pt x="1865309" y="41960"/>
                  <a:pt x="1949228" y="125879"/>
                </a:cubicBezTo>
                <a:lnTo>
                  <a:pt x="3164784" y="1341435"/>
                </a:lnTo>
                <a:cubicBezTo>
                  <a:pt x="3332622" y="1509274"/>
                  <a:pt x="3332622" y="1781392"/>
                  <a:pt x="3164784" y="1949230"/>
                </a:cubicBezTo>
                <a:lnTo>
                  <a:pt x="1949229" y="3164785"/>
                </a:lnTo>
                <a:cubicBezTo>
                  <a:pt x="1781391" y="3332623"/>
                  <a:pt x="1509273" y="3332623"/>
                  <a:pt x="1341434" y="3164785"/>
                </a:cubicBezTo>
                <a:lnTo>
                  <a:pt x="125878" y="1949229"/>
                </a:lnTo>
                <a:cubicBezTo>
                  <a:pt x="-41960" y="1781391"/>
                  <a:pt x="-41960" y="1509272"/>
                  <a:pt x="125878" y="1341434"/>
                </a:cubicBezTo>
                <a:lnTo>
                  <a:pt x="1341433" y="125879"/>
                </a:lnTo>
                <a:cubicBezTo>
                  <a:pt x="1425352" y="41960"/>
                  <a:pt x="1535341" y="0"/>
                  <a:pt x="16453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07573FC-C722-4BDE-A3A5-B451C0204E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76748" y="4520771"/>
            <a:ext cx="3290662" cy="3290663"/>
          </a:xfrm>
          <a:custGeom>
            <a:avLst/>
            <a:gdLst>
              <a:gd name="connsiteX0" fmla="*/ 1645331 w 3290662"/>
              <a:gd name="connsiteY0" fmla="*/ 0 h 3290663"/>
              <a:gd name="connsiteX1" fmla="*/ 1949228 w 3290662"/>
              <a:gd name="connsiteY1" fmla="*/ 125879 h 3290663"/>
              <a:gd name="connsiteX2" fmla="*/ 3164784 w 3290662"/>
              <a:gd name="connsiteY2" fmla="*/ 1341435 h 3290663"/>
              <a:gd name="connsiteX3" fmla="*/ 3164784 w 3290662"/>
              <a:gd name="connsiteY3" fmla="*/ 1949230 h 3290663"/>
              <a:gd name="connsiteX4" fmla="*/ 1949229 w 3290662"/>
              <a:gd name="connsiteY4" fmla="*/ 3164785 h 3290663"/>
              <a:gd name="connsiteX5" fmla="*/ 1341434 w 3290662"/>
              <a:gd name="connsiteY5" fmla="*/ 3164785 h 3290663"/>
              <a:gd name="connsiteX6" fmla="*/ 125878 w 3290662"/>
              <a:gd name="connsiteY6" fmla="*/ 1949229 h 3290663"/>
              <a:gd name="connsiteX7" fmla="*/ 125878 w 3290662"/>
              <a:gd name="connsiteY7" fmla="*/ 1341434 h 3290663"/>
              <a:gd name="connsiteX8" fmla="*/ 1341433 w 3290662"/>
              <a:gd name="connsiteY8" fmla="*/ 125879 h 3290663"/>
              <a:gd name="connsiteX9" fmla="*/ 1645331 w 3290662"/>
              <a:gd name="connsiteY9" fmla="*/ 0 h 329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90662" h="3290663">
                <a:moveTo>
                  <a:pt x="1645331" y="0"/>
                </a:moveTo>
                <a:cubicBezTo>
                  <a:pt x="1755320" y="0"/>
                  <a:pt x="1865309" y="41960"/>
                  <a:pt x="1949228" y="125879"/>
                </a:cubicBezTo>
                <a:lnTo>
                  <a:pt x="3164784" y="1341435"/>
                </a:lnTo>
                <a:cubicBezTo>
                  <a:pt x="3332622" y="1509274"/>
                  <a:pt x="3332622" y="1781392"/>
                  <a:pt x="3164784" y="1949230"/>
                </a:cubicBezTo>
                <a:lnTo>
                  <a:pt x="1949229" y="3164785"/>
                </a:lnTo>
                <a:cubicBezTo>
                  <a:pt x="1781391" y="3332623"/>
                  <a:pt x="1509272" y="3332623"/>
                  <a:pt x="1341434" y="3164785"/>
                </a:cubicBezTo>
                <a:lnTo>
                  <a:pt x="125878" y="1949229"/>
                </a:lnTo>
                <a:cubicBezTo>
                  <a:pt x="-41960" y="1781391"/>
                  <a:pt x="-41960" y="1509272"/>
                  <a:pt x="125878" y="1341434"/>
                </a:cubicBezTo>
                <a:lnTo>
                  <a:pt x="1341433" y="125879"/>
                </a:lnTo>
                <a:cubicBezTo>
                  <a:pt x="1425352" y="41960"/>
                  <a:pt x="1535341" y="0"/>
                  <a:pt x="16453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B99AF14-D5B1-418D-930D-290858BC6F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546669" y="3575893"/>
            <a:ext cx="3290662" cy="3290663"/>
          </a:xfrm>
          <a:custGeom>
            <a:avLst/>
            <a:gdLst>
              <a:gd name="connsiteX0" fmla="*/ 1645331 w 3290662"/>
              <a:gd name="connsiteY0" fmla="*/ 0 h 3290663"/>
              <a:gd name="connsiteX1" fmla="*/ 1949228 w 3290662"/>
              <a:gd name="connsiteY1" fmla="*/ 125879 h 3290663"/>
              <a:gd name="connsiteX2" fmla="*/ 3164784 w 3290662"/>
              <a:gd name="connsiteY2" fmla="*/ 1341435 h 3290663"/>
              <a:gd name="connsiteX3" fmla="*/ 3164784 w 3290662"/>
              <a:gd name="connsiteY3" fmla="*/ 1949230 h 3290663"/>
              <a:gd name="connsiteX4" fmla="*/ 1949229 w 3290662"/>
              <a:gd name="connsiteY4" fmla="*/ 3164785 h 3290663"/>
              <a:gd name="connsiteX5" fmla="*/ 1341434 w 3290662"/>
              <a:gd name="connsiteY5" fmla="*/ 3164785 h 3290663"/>
              <a:gd name="connsiteX6" fmla="*/ 125878 w 3290662"/>
              <a:gd name="connsiteY6" fmla="*/ 1949229 h 3290663"/>
              <a:gd name="connsiteX7" fmla="*/ 125878 w 3290662"/>
              <a:gd name="connsiteY7" fmla="*/ 1341434 h 3290663"/>
              <a:gd name="connsiteX8" fmla="*/ 1341433 w 3290662"/>
              <a:gd name="connsiteY8" fmla="*/ 125879 h 3290663"/>
              <a:gd name="connsiteX9" fmla="*/ 1645331 w 3290662"/>
              <a:gd name="connsiteY9" fmla="*/ 0 h 329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90662" h="3290663">
                <a:moveTo>
                  <a:pt x="1645331" y="0"/>
                </a:moveTo>
                <a:cubicBezTo>
                  <a:pt x="1755320" y="0"/>
                  <a:pt x="1865309" y="41960"/>
                  <a:pt x="1949228" y="125879"/>
                </a:cubicBezTo>
                <a:lnTo>
                  <a:pt x="3164784" y="1341435"/>
                </a:lnTo>
                <a:cubicBezTo>
                  <a:pt x="3332622" y="1509274"/>
                  <a:pt x="3332622" y="1781392"/>
                  <a:pt x="3164784" y="1949230"/>
                </a:cubicBezTo>
                <a:lnTo>
                  <a:pt x="1949229" y="3164785"/>
                </a:lnTo>
                <a:cubicBezTo>
                  <a:pt x="1781391" y="3332623"/>
                  <a:pt x="1509272" y="3332623"/>
                  <a:pt x="1341434" y="3164785"/>
                </a:cubicBezTo>
                <a:lnTo>
                  <a:pt x="125878" y="1949229"/>
                </a:lnTo>
                <a:cubicBezTo>
                  <a:pt x="-41960" y="1781391"/>
                  <a:pt x="-41960" y="1509272"/>
                  <a:pt x="125878" y="1341434"/>
                </a:cubicBezTo>
                <a:lnTo>
                  <a:pt x="1341433" y="125879"/>
                </a:lnTo>
                <a:cubicBezTo>
                  <a:pt x="1425352" y="41960"/>
                  <a:pt x="1535341" y="0"/>
                  <a:pt x="16453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0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977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19E25B6-5BB6-4D3E-A66E-777FAC9600B4}"/>
              </a:ext>
            </a:extLst>
          </p:cNvPr>
          <p:cNvGrpSpPr/>
          <p:nvPr userDrawn="1"/>
        </p:nvGrpSpPr>
        <p:grpSpPr>
          <a:xfrm>
            <a:off x="189581" y="146954"/>
            <a:ext cx="1133200" cy="991790"/>
            <a:chOff x="2569485" y="4937447"/>
            <a:chExt cx="464344" cy="406400"/>
          </a:xfrm>
          <a:solidFill>
            <a:schemeClr val="bg1">
              <a:lumMod val="95000"/>
            </a:schemeClr>
          </a:solidFill>
        </p:grpSpPr>
        <p:sp>
          <p:nvSpPr>
            <p:cNvPr id="8" name="AutoShape 103">
              <a:extLst>
                <a:ext uri="{FF2B5EF4-FFF2-40B4-BE49-F238E27FC236}">
                  <a16:creationId xmlns:a16="http://schemas.microsoft.com/office/drawing/2014/main" id="{68D371B1-55C2-483B-88F7-334895FB4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9" name="AutoShape 104">
              <a:extLst>
                <a:ext uri="{FF2B5EF4-FFF2-40B4-BE49-F238E27FC236}">
                  <a16:creationId xmlns:a16="http://schemas.microsoft.com/office/drawing/2014/main" id="{61871B64-7C43-4193-87BA-1F80C9BB3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B5FF947-FA6F-41FB-96D3-BD74DEA0A81D}"/>
              </a:ext>
            </a:extLst>
          </p:cNvPr>
          <p:cNvSpPr txBox="1"/>
          <p:nvPr userDrawn="1"/>
        </p:nvSpPr>
        <p:spPr>
          <a:xfrm>
            <a:off x="189581" y="6442854"/>
            <a:ext cx="2462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Creative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 presentation template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12BCC8-6E91-4615-8B43-FD2069D846C0}"/>
              </a:ext>
            </a:extLst>
          </p:cNvPr>
          <p:cNvSpPr txBox="1"/>
          <p:nvPr userDrawn="1"/>
        </p:nvSpPr>
        <p:spPr>
          <a:xfrm rot="5400000">
            <a:off x="10082777" y="3275112"/>
            <a:ext cx="3616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pc="300" dirty="0">
                <a:solidFill>
                  <a:schemeClr val="bg1">
                    <a:lumMod val="95000"/>
                  </a:schemeClr>
                </a:solidFill>
              </a:rPr>
              <a:t>Creative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17288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3" r:id="rId3"/>
    <p:sldLayoutId id="2147483652" r:id="rId4"/>
    <p:sldLayoutId id="2147483655" r:id="rId5"/>
    <p:sldLayoutId id="2147483650" r:id="rId6"/>
    <p:sldLayoutId id="2147483662" r:id="rId7"/>
    <p:sldLayoutId id="2147483651" r:id="rId8"/>
    <p:sldLayoutId id="2147483656" r:id="rId9"/>
    <p:sldLayoutId id="2147483668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1383323" y="352501"/>
            <a:ext cx="9784211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  <a:latin typeface="+mn-lt"/>
              </a:rPr>
              <a:t>ГБУЗ СК «ПЕТРОВСКАЯ РАЙОННАЯ БОЛЬНИЦА»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AC84A3E-9BA1-4CCC-BBF0-470DED513456}"/>
              </a:ext>
            </a:extLst>
          </p:cNvPr>
          <p:cNvSpPr/>
          <p:nvPr/>
        </p:nvSpPr>
        <p:spPr>
          <a:xfrm>
            <a:off x="137160" y="6505651"/>
            <a:ext cx="2569464" cy="352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734" y="143933"/>
            <a:ext cx="1515533" cy="149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633200" y="1642533"/>
            <a:ext cx="362478" cy="3676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6CC5EFB1-FB43-407D-B923-EBFD55964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8534" y="2128914"/>
            <a:ext cx="532404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/>
            <a:r>
              <a:rPr lang="ru-RU" sz="3200" i="1" dirty="0">
                <a:ln/>
                <a:solidFill>
                  <a:schemeClr val="accent4"/>
                </a:solidFill>
                <a:latin typeface="+mn-lt"/>
              </a:rPr>
              <a:t>Модернизация первичного звена здравоохранения в Петровском городском округе </a:t>
            </a:r>
          </a:p>
          <a:p>
            <a:pPr marL="0" indent="0" algn="ctr"/>
            <a:endParaRPr lang="ru-RU" sz="2400" i="1" dirty="0">
              <a:ln/>
              <a:solidFill>
                <a:schemeClr val="accent4"/>
              </a:solidFill>
              <a:latin typeface="+mn-lt"/>
            </a:endParaRPr>
          </a:p>
          <a:p>
            <a:pPr marL="0" indent="0" algn="ctr"/>
            <a:endParaRPr lang="ru-RU" sz="2400" i="1" dirty="0">
              <a:ln/>
              <a:solidFill>
                <a:schemeClr val="accent4"/>
              </a:solidFill>
              <a:latin typeface="+mn-lt"/>
            </a:endParaRPr>
          </a:p>
          <a:p>
            <a:pPr marL="0" indent="0" algn="ctr"/>
            <a:endParaRPr lang="ru-RU" sz="2400" i="1" dirty="0">
              <a:ln/>
              <a:solidFill>
                <a:schemeClr val="accent4"/>
              </a:solidFill>
              <a:latin typeface="+mn-lt"/>
            </a:endParaRPr>
          </a:p>
          <a:p>
            <a:pPr marL="0" indent="0" algn="ctr"/>
            <a:endParaRPr lang="ru-RU" sz="2400" i="1" dirty="0">
              <a:ln/>
              <a:solidFill>
                <a:schemeClr val="accent4"/>
              </a:solidFill>
              <a:latin typeface="+mn-lt"/>
            </a:endParaRPr>
          </a:p>
          <a:p>
            <a:pPr marL="0" indent="0" algn="r"/>
            <a:r>
              <a:rPr lang="ru-RU" sz="1400" i="1" dirty="0">
                <a:ln/>
                <a:solidFill>
                  <a:schemeClr val="accent4"/>
                </a:solidFill>
                <a:latin typeface="+mn-lt"/>
              </a:rPr>
              <a:t>Попов А.П., </a:t>
            </a:r>
          </a:p>
          <a:p>
            <a:pPr marL="0" indent="0" algn="r"/>
            <a:r>
              <a:rPr lang="ru-RU" sz="1400" i="1" dirty="0">
                <a:ln/>
                <a:solidFill>
                  <a:schemeClr val="accent4"/>
                </a:solidFill>
                <a:latin typeface="+mn-lt"/>
              </a:rPr>
              <a:t>главный врач</a:t>
            </a:r>
          </a:p>
          <a:p>
            <a:pPr marL="0" indent="0" algn="r"/>
            <a:r>
              <a:rPr lang="ru-RU" sz="1400" i="1" dirty="0">
                <a:ln/>
                <a:solidFill>
                  <a:schemeClr val="accent4"/>
                </a:solidFill>
                <a:latin typeface="+mn-lt"/>
              </a:rPr>
              <a:t>ГБУЗ СК «Петровская</a:t>
            </a:r>
          </a:p>
          <a:p>
            <a:pPr marL="0" indent="0" algn="r"/>
            <a:r>
              <a:rPr lang="ru-RU" sz="1400" i="1" dirty="0">
                <a:ln/>
                <a:solidFill>
                  <a:schemeClr val="accent4"/>
                </a:solidFill>
                <a:latin typeface="+mn-lt"/>
              </a:rPr>
              <a:t>районная больница»  </a:t>
            </a:r>
            <a:endParaRPr lang="ru-RU" sz="1400" dirty="0">
              <a:ln/>
              <a:solidFill>
                <a:schemeClr val="accent4"/>
              </a:solidFill>
              <a:latin typeface="+mn-lt"/>
            </a:endParaRPr>
          </a:p>
        </p:txBody>
      </p:sp>
      <p:pic>
        <p:nvPicPr>
          <p:cNvPr id="12" name="Рисунок 11" descr="больница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20393" r="203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9225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A7931EF-1CCF-62F0-B1EA-C57EE5A7493E}"/>
              </a:ext>
            </a:extLst>
          </p:cNvPr>
          <p:cNvSpPr txBox="1"/>
          <p:nvPr/>
        </p:nvSpPr>
        <p:spPr>
          <a:xfrm>
            <a:off x="1189892" y="524579"/>
            <a:ext cx="104980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F2B8607-B276-56BB-164E-24C34A537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31" y="924689"/>
            <a:ext cx="5143499" cy="4010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DCD2971-08EE-B9CE-D760-B26B4A5ABA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868" y="1019998"/>
            <a:ext cx="5143500" cy="45836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4D47E55-DB7C-8EDA-D874-A5C2F92CE1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691" y="1993930"/>
            <a:ext cx="3254618" cy="43394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8228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1633200" y="1642533"/>
            <a:ext cx="362478" cy="3676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1413164" y="352501"/>
            <a:ext cx="10560079" cy="5203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  <a:latin typeface="+mn-lt"/>
              </a:rPr>
              <a:t>ГБУЗ СК «ПЕТРОВСКАЯ РАЙОННАЯ БОЛЬНИЦА»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AC84A3E-9BA1-4CCC-BBF0-470DED513456}"/>
              </a:ext>
            </a:extLst>
          </p:cNvPr>
          <p:cNvSpPr/>
          <p:nvPr/>
        </p:nvSpPr>
        <p:spPr>
          <a:xfrm>
            <a:off x="158821" y="6423728"/>
            <a:ext cx="2569464" cy="352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7224" y="1080655"/>
            <a:ext cx="4989175" cy="50846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основное число граждан… прежде всего обращается в первичное звено – вот когда до каждого конкретного человека дойдут все наши усилия и те огромные, прямо скажем, деньги, которые запланированы на нацпроект «Здравоохранение».</a:t>
            </a:r>
          </a:p>
          <a:p>
            <a:pPr algn="ctr"/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В.В. Путин</a:t>
            </a:r>
          </a:p>
        </p:txBody>
      </p:sp>
      <p:pic>
        <p:nvPicPr>
          <p:cNvPr id="7" name="Рисунок 6" descr="пут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71" y="1482435"/>
            <a:ext cx="6149029" cy="400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35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81280" y="71120"/>
            <a:ext cx="1564640" cy="1188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DA939A0-8030-436C-9FA3-E89830F32D9F}"/>
              </a:ext>
            </a:extLst>
          </p:cNvPr>
          <p:cNvSpPr/>
          <p:nvPr/>
        </p:nvSpPr>
        <p:spPr>
          <a:xfrm>
            <a:off x="2578608" y="-1"/>
            <a:ext cx="9613392" cy="6858001"/>
          </a:xfrm>
          <a:custGeom>
            <a:avLst/>
            <a:gdLst>
              <a:gd name="connsiteX0" fmla="*/ 6601968 w 9613392"/>
              <a:gd name="connsiteY0" fmla="*/ 0 h 6858001"/>
              <a:gd name="connsiteX1" fmla="*/ 9613392 w 9613392"/>
              <a:gd name="connsiteY1" fmla="*/ 0 h 6858001"/>
              <a:gd name="connsiteX2" fmla="*/ 9613392 w 9613392"/>
              <a:gd name="connsiteY2" fmla="*/ 6858001 h 6858001"/>
              <a:gd name="connsiteX3" fmla="*/ 6601968 w 9613392"/>
              <a:gd name="connsiteY3" fmla="*/ 6858001 h 6858001"/>
              <a:gd name="connsiteX4" fmla="*/ 0 w 9613392"/>
              <a:gd name="connsiteY4" fmla="*/ 6858001 h 6858001"/>
              <a:gd name="connsiteX5" fmla="*/ 6601968 w 9613392"/>
              <a:gd name="connsiteY5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13392" h="6858001">
                <a:moveTo>
                  <a:pt x="6601968" y="0"/>
                </a:moveTo>
                <a:lnTo>
                  <a:pt x="9613392" y="0"/>
                </a:lnTo>
                <a:lnTo>
                  <a:pt x="9613392" y="6858001"/>
                </a:lnTo>
                <a:lnTo>
                  <a:pt x="6601968" y="6858001"/>
                </a:lnTo>
                <a:lnTo>
                  <a:pt x="0" y="6858001"/>
                </a:lnTo>
                <a:lnTo>
                  <a:pt x="6601968" y="1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C9824E-AC2F-40E3-8521-A0498098BA94}"/>
              </a:ext>
            </a:extLst>
          </p:cNvPr>
          <p:cNvSpPr txBox="1"/>
          <p:nvPr/>
        </p:nvSpPr>
        <p:spPr>
          <a:xfrm>
            <a:off x="9345231" y="4688176"/>
            <a:ext cx="24140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800" b="1" dirty="0">
                <a:solidFill>
                  <a:schemeClr val="bg1"/>
                </a:solidFill>
                <a:effectLst>
                  <a:outerShdw blurRad="330200" sx="102000" sy="102000" algn="ctr" rotWithShape="0">
                    <a:prstClr val="black">
                      <a:alpha val="98000"/>
                    </a:prstClr>
                  </a:outerShdw>
                </a:effectLst>
                <a:latin typeface="Freestyle Script" panose="030804020302050B0404" pitchFamily="66" charset="0"/>
              </a:rPr>
              <a:t>motion.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AD2E9-95AC-4BBF-96A6-2269C5C1569E}"/>
              </a:ext>
            </a:extLst>
          </p:cNvPr>
          <p:cNvSpPr/>
          <p:nvPr/>
        </p:nvSpPr>
        <p:spPr>
          <a:xfrm>
            <a:off x="8204488" y="5675730"/>
            <a:ext cx="3122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Lorem Ipsum is simply dummy text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D0D8F6BF-061A-48CE-9168-47A68F8BF55A}"/>
              </a:ext>
            </a:extLst>
          </p:cNvPr>
          <p:cNvSpPr txBox="1">
            <a:spLocks/>
          </p:cNvSpPr>
          <p:nvPr/>
        </p:nvSpPr>
        <p:spPr>
          <a:xfrm>
            <a:off x="81280" y="1314451"/>
            <a:ext cx="5313535" cy="48863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НАПРАВЛЕНИЯ РЕАЛИЗАЦИИ: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Капитальный ремонт объектов здравоохранения, расположенных в сельской местности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строительство объектов здравоохранения в селах, где отсутствуют медицинские учреждения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закупка автомобильного тра-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нспорта</a:t>
            </a:r>
          </a:p>
          <a:p>
            <a:pPr algn="ctr"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приобретение медицинского оборудования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1280" y="6370320"/>
            <a:ext cx="2497328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5aa8fcceaa6534ed8235f050b5e8edb7.jpg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66" b="66"/>
          <a:stretch>
            <a:fillRect/>
          </a:stretch>
        </p:blipFill>
        <p:spPr/>
      </p:pic>
      <p:sp>
        <p:nvSpPr>
          <p:cNvPr id="19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600075" y="352501"/>
            <a:ext cx="11044238" cy="6047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</p:spTree>
    <p:extLst>
      <p:ext uri="{BB962C8B-B14F-4D97-AF65-F5344CB8AC3E}">
        <p14:creationId xmlns:p14="http://schemas.microsoft.com/office/powerpoint/2010/main" val="4289178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3D1893-AD6F-5532-BFE7-8C4DC5CB746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33" name="Прямоугольник 32"/>
          <p:cNvSpPr/>
          <p:nvPr/>
        </p:nvSpPr>
        <p:spPr>
          <a:xfrm>
            <a:off x="194733" y="57318"/>
            <a:ext cx="1253067" cy="1210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B61F96-F316-4F82-BEC2-DA10E2E3B495}"/>
              </a:ext>
            </a:extLst>
          </p:cNvPr>
          <p:cNvSpPr/>
          <p:nvPr/>
        </p:nvSpPr>
        <p:spPr>
          <a:xfrm>
            <a:off x="0" y="4431868"/>
            <a:ext cx="8930526" cy="1810512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  <a:effectLst>
            <a:outerShdw blurRad="381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D9E783-8D52-42A2-923F-EC3CDD7FEC62}"/>
              </a:ext>
            </a:extLst>
          </p:cNvPr>
          <p:cNvGrpSpPr/>
          <p:nvPr/>
        </p:nvGrpSpPr>
        <p:grpSpPr>
          <a:xfrm>
            <a:off x="7656385" y="3782644"/>
            <a:ext cx="3053804" cy="3053804"/>
            <a:chOff x="1220118" y="2343274"/>
            <a:chExt cx="2450851" cy="2450851"/>
          </a:xfrm>
          <a:effectLst>
            <a:outerShdw blurRad="266700" sx="102000" sy="102000" algn="ctr" rotWithShape="0">
              <a:prstClr val="black">
                <a:alpha val="98000"/>
              </a:prstClr>
            </a:outerShdw>
          </a:effectLst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537974-3BF8-4232-994C-3EA5A8BFABD7}"/>
                </a:ext>
              </a:extLst>
            </p:cNvPr>
            <p:cNvSpPr/>
            <p:nvPr/>
          </p:nvSpPr>
          <p:spPr>
            <a:xfrm>
              <a:off x="1220118" y="2343274"/>
              <a:ext cx="2450851" cy="2450851"/>
            </a:xfrm>
            <a:prstGeom prst="ellipse">
              <a:avLst/>
            </a:prstGeom>
            <a:solidFill>
              <a:schemeClr val="accent1">
                <a:alpha val="13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8FB1B35-31B8-4FA7-AA79-CEB874DD02CA}"/>
                </a:ext>
              </a:extLst>
            </p:cNvPr>
            <p:cNvSpPr/>
            <p:nvPr/>
          </p:nvSpPr>
          <p:spPr>
            <a:xfrm>
              <a:off x="1395764" y="2518920"/>
              <a:ext cx="2099561" cy="2099561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50EF62-EB73-4956-989A-F7543791386B}"/>
                </a:ext>
              </a:extLst>
            </p:cNvPr>
            <p:cNvSpPr/>
            <p:nvPr/>
          </p:nvSpPr>
          <p:spPr>
            <a:xfrm>
              <a:off x="1580469" y="2703625"/>
              <a:ext cx="1730150" cy="173015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4ED6213-E611-43BA-9427-BA6347200B69}"/>
              </a:ext>
            </a:extLst>
          </p:cNvPr>
          <p:cNvGrpSpPr/>
          <p:nvPr/>
        </p:nvGrpSpPr>
        <p:grpSpPr>
          <a:xfrm>
            <a:off x="8815262" y="4714505"/>
            <a:ext cx="732926" cy="641466"/>
            <a:chOff x="2569485" y="4937447"/>
            <a:chExt cx="464344" cy="406400"/>
          </a:xfrm>
          <a:solidFill>
            <a:schemeClr val="bg1"/>
          </a:solidFill>
        </p:grpSpPr>
        <p:sp>
          <p:nvSpPr>
            <p:cNvPr id="15" name="AutoShape 103">
              <a:extLst>
                <a:ext uri="{FF2B5EF4-FFF2-40B4-BE49-F238E27FC236}">
                  <a16:creationId xmlns:a16="http://schemas.microsoft.com/office/drawing/2014/main" id="{6A22C27A-580B-4045-91AB-79C7EF939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16" name="AutoShape 104">
              <a:extLst>
                <a:ext uri="{FF2B5EF4-FFF2-40B4-BE49-F238E27FC236}">
                  <a16:creationId xmlns:a16="http://schemas.microsoft.com/office/drawing/2014/main" id="{28914CE8-6645-4156-A3A0-EC17F5D78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74BA71A-7444-4652-8D64-643E00D0145D}"/>
              </a:ext>
            </a:extLst>
          </p:cNvPr>
          <p:cNvSpPr/>
          <p:nvPr/>
        </p:nvSpPr>
        <p:spPr>
          <a:xfrm>
            <a:off x="7943883" y="5456110"/>
            <a:ext cx="247568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400" dirty="0">
                <a:solidFill>
                  <a:schemeClr val="bg1"/>
                </a:solidFill>
                <a:cs typeface="Segoe UI" panose="020B0502040204020203" pitchFamily="34" charset="0"/>
              </a:rPr>
              <a:t>Медицинская помощь становится доступнее</a:t>
            </a:r>
            <a:endParaRPr lang="en-US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2CA9535E-74CC-4202-8BAE-85718A8A2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167" y="4701979"/>
            <a:ext cx="715266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buClr>
                <a:schemeClr val="tx2"/>
              </a:buClr>
            </a:pPr>
            <a:r>
              <a:rPr lang="ru-RU" sz="3200" dirty="0">
                <a:solidFill>
                  <a:schemeClr val="bg1"/>
                </a:solidFill>
                <a:latin typeface="+mj-lt"/>
              </a:rPr>
              <a:t>СТРОИТЕЛЬСТВО МЕДИЦИНСКИХ УЧРЕЖДЕНИЙ</a:t>
            </a:r>
            <a:endParaRPr lang="en-US" sz="3200" b="0" i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1193910"/>
            <a:ext cx="575838" cy="541383"/>
            <a:chOff x="986639" y="3028902"/>
            <a:chExt cx="768142" cy="76814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B7FE07-56C4-4701-81F7-B4FBBEC4C6AC}"/>
                </a:ext>
              </a:extLst>
            </p:cNvPr>
            <p:cNvSpPr/>
            <p:nvPr/>
          </p:nvSpPr>
          <p:spPr>
            <a:xfrm>
              <a:off x="986639" y="3028902"/>
              <a:ext cx="768142" cy="768142"/>
            </a:xfrm>
            <a:prstGeom prst="ellipse">
              <a:avLst/>
            </a:prstGeom>
            <a:solidFill>
              <a:schemeClr val="accent3"/>
            </a:solidFill>
            <a:ln w="508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 dirty="0">
                <a:latin typeface="+mj-lt"/>
              </a:endParaRPr>
            </a:p>
          </p:txBody>
        </p:sp>
        <p:sp>
          <p:nvSpPr>
            <p:cNvPr id="22" name="Shape 2587">
              <a:extLst>
                <a:ext uri="{FF2B5EF4-FFF2-40B4-BE49-F238E27FC236}">
                  <a16:creationId xmlns:a16="http://schemas.microsoft.com/office/drawing/2014/main" id="{361E4EE2-FAB9-4718-B2FD-DAFB06CFDE70}"/>
                </a:ext>
              </a:extLst>
            </p:cNvPr>
            <p:cNvSpPr/>
            <p:nvPr/>
          </p:nvSpPr>
          <p:spPr>
            <a:xfrm>
              <a:off x="1217447" y="3259710"/>
              <a:ext cx="306526" cy="30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+mj-lt"/>
              </a:endParaRPr>
            </a:p>
          </p:txBody>
        </p:sp>
      </p:grpSp>
      <p:sp>
        <p:nvSpPr>
          <p:cNvPr id="23" name="Title 2">
            <a:extLst>
              <a:ext uri="{FF2B5EF4-FFF2-40B4-BE49-F238E27FC236}">
                <a16:creationId xmlns:a16="http://schemas.microsoft.com/office/drawing/2014/main" id="{3EE82D14-5136-42BE-9582-94BED8FC8EDC}"/>
              </a:ext>
            </a:extLst>
          </p:cNvPr>
          <p:cNvSpPr txBox="1">
            <a:spLocks/>
          </p:cNvSpPr>
          <p:nvPr/>
        </p:nvSpPr>
        <p:spPr>
          <a:xfrm>
            <a:off x="-701037" y="57318"/>
            <a:ext cx="3084285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47328" y="1157491"/>
            <a:ext cx="5080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2022 год:</a:t>
            </a:r>
          </a:p>
          <a:p>
            <a:pPr indent="457200" algn="just">
              <a:buFontTx/>
              <a:buChar char="-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фельдшерско-акушерский пункт в с. </a:t>
            </a:r>
            <a:r>
              <a:rPr lang="ru-RU" sz="2600" b="1" dirty="0" err="1">
                <a:solidFill>
                  <a:schemeClr val="accent2">
                    <a:lumMod val="50000"/>
                  </a:schemeClr>
                </a:solidFill>
              </a:rPr>
              <a:t>Кугуты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indent="457200" algn="just">
              <a:buFontTx/>
              <a:buChar char="-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фельдшерско-акушерский пункт в пос. Полевом</a:t>
            </a:r>
          </a:p>
          <a:p>
            <a:pPr indent="457200" algn="just"/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2023 год:</a:t>
            </a:r>
          </a:p>
          <a:p>
            <a:pPr indent="457200" algn="just">
              <a:buFontTx/>
              <a:buChar char="-"/>
            </a:pP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 фельдшерско-акушерский пункт в пос. Маяк</a:t>
            </a:r>
          </a:p>
          <a:p>
            <a:pPr indent="457200" algn="just">
              <a:buFontTx/>
              <a:buChar char="-"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indent="457200" algn="just">
              <a:buFontTx/>
              <a:buChar char="-"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0" y="3245357"/>
            <a:ext cx="575838" cy="541383"/>
            <a:chOff x="986639" y="3028902"/>
            <a:chExt cx="768142" cy="768142"/>
          </a:xfrm>
        </p:grpSpPr>
        <p:sp>
          <p:nvSpPr>
            <p:cNvPr id="28" name="Oval 20">
              <a:extLst>
                <a:ext uri="{FF2B5EF4-FFF2-40B4-BE49-F238E27FC236}">
                  <a16:creationId xmlns:a16="http://schemas.microsoft.com/office/drawing/2014/main" id="{F4B7FE07-56C4-4701-81F7-B4FBBEC4C6AC}"/>
                </a:ext>
              </a:extLst>
            </p:cNvPr>
            <p:cNvSpPr/>
            <p:nvPr/>
          </p:nvSpPr>
          <p:spPr>
            <a:xfrm>
              <a:off x="986639" y="3028902"/>
              <a:ext cx="768142" cy="768142"/>
            </a:xfrm>
            <a:prstGeom prst="ellipse">
              <a:avLst/>
            </a:prstGeom>
            <a:solidFill>
              <a:schemeClr val="accent3"/>
            </a:solidFill>
            <a:ln w="508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 dirty="0">
                <a:latin typeface="+mj-lt"/>
              </a:endParaRPr>
            </a:p>
          </p:txBody>
        </p:sp>
        <p:sp>
          <p:nvSpPr>
            <p:cNvPr id="29" name="Shape 2587">
              <a:extLst>
                <a:ext uri="{FF2B5EF4-FFF2-40B4-BE49-F238E27FC236}">
                  <a16:creationId xmlns:a16="http://schemas.microsoft.com/office/drawing/2014/main" id="{361E4EE2-FAB9-4718-B2FD-DAFB06CFDE70}"/>
                </a:ext>
              </a:extLst>
            </p:cNvPr>
            <p:cNvSpPr/>
            <p:nvPr/>
          </p:nvSpPr>
          <p:spPr>
            <a:xfrm>
              <a:off x="1217447" y="3259710"/>
              <a:ext cx="306526" cy="30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+mj-lt"/>
              </a:endParaRPr>
            </a:p>
          </p:txBody>
        </p:sp>
      </p:grpSp>
      <p:sp>
        <p:nvSpPr>
          <p:cNvPr id="30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785813" y="352501"/>
            <a:ext cx="10381721" cy="7476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94733" y="6512491"/>
            <a:ext cx="2506134" cy="30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980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1700933" y="1642533"/>
            <a:ext cx="406400" cy="414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8784551" y="4643172"/>
            <a:ext cx="1253067" cy="1210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94733" y="6512491"/>
            <a:ext cx="2506134" cy="30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624247" y="1537766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050473" y="1745673"/>
            <a:ext cx="1996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Фельдшерский пункт в х. Соленое Озеро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616347" y="448688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971675" y="4436254"/>
            <a:ext cx="18775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Фельдшерский пункт в с. Ореховка (частично)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96644" y="176855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122880" y="43907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17917" y="1909086"/>
            <a:ext cx="2779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Участковая больница с.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</a:rPr>
              <a:t>Константиновское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01100" y="4548413"/>
            <a:ext cx="2987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Врачебная амбулатория с.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</a:rPr>
              <a:t>Шангала</a:t>
            </a: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40583"/>
            <a:ext cx="1306981" cy="1300543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33 617 тыс. руб.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C9A9F9-E910-4ACF-9536-DE72E6BFAB18}"/>
              </a:ext>
            </a:extLst>
          </p:cNvPr>
          <p:cNvSpPr txBox="1"/>
          <p:nvPr/>
        </p:nvSpPr>
        <p:spPr>
          <a:xfrm>
            <a:off x="2658085" y="967855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  <a:latin typeface="Freestyle Script" panose="030804020302050B0404" pitchFamily="66" charset="0"/>
              </a:rPr>
              <a:t>Капитальный ремонт медицинских учреждений в 2021 году  </a:t>
            </a:r>
            <a:endParaRPr lang="en-US" sz="2000" b="1" dirty="0">
              <a:ln/>
              <a:solidFill>
                <a:schemeClr val="accent3"/>
              </a:solidFill>
              <a:latin typeface="Freestyle Script" panose="030804020302050B0404" pitchFamily="66" charset="0"/>
            </a:endParaRPr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1214438" y="352501"/>
            <a:ext cx="9953096" cy="6619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</p:spTree>
    <p:extLst>
      <p:ext uri="{BB962C8B-B14F-4D97-AF65-F5344CB8AC3E}">
        <p14:creationId xmlns:p14="http://schemas.microsoft.com/office/powerpoint/2010/main" val="156053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11700933" y="1642533"/>
            <a:ext cx="406400" cy="414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8784551" y="4643172"/>
            <a:ext cx="1253067" cy="1210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94733" y="6512491"/>
            <a:ext cx="2506134" cy="30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624247" y="1537766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050473" y="1745673"/>
            <a:ext cx="1996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Фельдшерский пункт в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х.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</a:rPr>
              <a:t>Носачев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616347" y="448688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991672" y="4492007"/>
            <a:ext cx="1877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Фельдшерский пункт </a:t>
            </a:r>
          </a:p>
          <a:p>
            <a:pPr algn="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в пос. Горный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96644" y="176855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122880" y="43907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17917" y="1909086"/>
            <a:ext cx="2779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Участковая больница 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с. Николина Балка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01100" y="4548413"/>
            <a:ext cx="2987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Участковая больница 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с. Благодатное</a:t>
            </a: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40583"/>
            <a:ext cx="1306981" cy="1300543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57 075 тыс. руб.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C9A9F9-E910-4ACF-9536-DE72E6BFAB18}"/>
              </a:ext>
            </a:extLst>
          </p:cNvPr>
          <p:cNvSpPr txBox="1"/>
          <p:nvPr/>
        </p:nvSpPr>
        <p:spPr>
          <a:xfrm>
            <a:off x="2658085" y="967855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  <a:latin typeface="Freestyle Script" panose="030804020302050B0404" pitchFamily="66" charset="0"/>
              </a:rPr>
              <a:t>Капитальный ремонт медицинских учреждений в 2022 году  </a:t>
            </a:r>
            <a:endParaRPr lang="en-US" sz="2000" b="1" dirty="0">
              <a:ln/>
              <a:solidFill>
                <a:schemeClr val="accent3"/>
              </a:solidFill>
              <a:latin typeface="Freestyle Script" panose="030804020302050B0404" pitchFamily="66" charset="0"/>
            </a:endParaRPr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1214438" y="352501"/>
            <a:ext cx="9953096" cy="6619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</p:spTree>
    <p:extLst>
      <p:ext uri="{BB962C8B-B14F-4D97-AF65-F5344CB8AC3E}">
        <p14:creationId xmlns:p14="http://schemas.microsoft.com/office/powerpoint/2010/main" val="156053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11700933" y="1642533"/>
            <a:ext cx="406400" cy="414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94733" y="57318"/>
            <a:ext cx="1253067" cy="1210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94733" y="6512491"/>
            <a:ext cx="2506134" cy="30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Arc 18"/>
          <p:cNvSpPr/>
          <p:nvPr/>
        </p:nvSpPr>
        <p:spPr>
          <a:xfrm>
            <a:off x="965915" y="2582060"/>
            <a:ext cx="2055468" cy="2055468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head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3021383" y="2582060"/>
            <a:ext cx="2055468" cy="2055468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5076851" y="2582060"/>
            <a:ext cx="2055468" cy="2055468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7132320" y="2582060"/>
            <a:ext cx="2055468" cy="2055468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87788" y="2582060"/>
            <a:ext cx="2055468" cy="2055468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395999" y="2926186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451467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40531" y="2926186"/>
            <a:ext cx="1306237" cy="1493414"/>
          </a:xfrm>
          <a:prstGeom prst="ellipse">
            <a:avLst/>
          </a:prstGeom>
          <a:solidFill>
            <a:schemeClr val="accent1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562404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06936" y="2926186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92401" y="4917729"/>
            <a:ext cx="1713432" cy="62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600" b="1" dirty="0"/>
              <a:t>ФАП пос. Цветочный</a:t>
            </a:r>
            <a:endParaRPr lang="en-US" sz="16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38738F-955E-4DA1-9BAB-5A9DEA72E849}"/>
              </a:ext>
            </a:extLst>
          </p:cNvPr>
          <p:cNvSpPr txBox="1"/>
          <p:nvPr/>
        </p:nvSpPr>
        <p:spPr>
          <a:xfrm>
            <a:off x="3479061" y="3111431"/>
            <a:ext cx="1223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Врачебная амбулатория с. Просянка</a:t>
            </a:r>
            <a:endParaRPr lang="en-US" sz="14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8D85BC-6778-4517-AFDF-B6291AF61F78}"/>
              </a:ext>
            </a:extLst>
          </p:cNvPr>
          <p:cNvSpPr txBox="1"/>
          <p:nvPr/>
        </p:nvSpPr>
        <p:spPr>
          <a:xfrm>
            <a:off x="1340530" y="3103418"/>
            <a:ext cx="1161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Участковая больница </a:t>
            </a:r>
          </a:p>
          <a:p>
            <a:pPr algn="ctr"/>
            <a:r>
              <a:rPr lang="ru-RU" sz="1400" b="1" dirty="0"/>
              <a:t>с. Сухая Буйвола </a:t>
            </a:r>
            <a:endParaRPr lang="en-US" sz="14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26B88C-AD59-4BFA-A980-99799698CAA7}"/>
              </a:ext>
            </a:extLst>
          </p:cNvPr>
          <p:cNvSpPr txBox="1"/>
          <p:nvPr/>
        </p:nvSpPr>
        <p:spPr>
          <a:xfrm>
            <a:off x="5501437" y="3040695"/>
            <a:ext cx="13062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Врачебная амбулатория, ФАП с. Донская Балка</a:t>
            </a:r>
            <a:endParaRPr lang="en-US" sz="14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C4EE6-FBE2-4111-A79A-906D4C11CE3D}"/>
              </a:ext>
            </a:extLst>
          </p:cNvPr>
          <p:cNvSpPr txBox="1"/>
          <p:nvPr/>
        </p:nvSpPr>
        <p:spPr>
          <a:xfrm>
            <a:off x="9645464" y="3111431"/>
            <a:ext cx="1112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ФАП пос. Рогатая Балка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CBEFBC-653A-4730-9491-879D756E7406}"/>
              </a:ext>
            </a:extLst>
          </p:cNvPr>
          <p:cNvSpPr txBox="1"/>
          <p:nvPr/>
        </p:nvSpPr>
        <p:spPr>
          <a:xfrm>
            <a:off x="7506935" y="3040695"/>
            <a:ext cx="1306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/>
          </a:p>
          <a:p>
            <a:pPr algn="ctr"/>
            <a:r>
              <a:rPr lang="ru-RU" sz="1400" b="1" dirty="0"/>
              <a:t>ФАП с. </a:t>
            </a:r>
            <a:r>
              <a:rPr lang="ru-RU" sz="1400" b="1" dirty="0" err="1"/>
              <a:t>Шведино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9957CE-3F6A-4F7C-85DF-9B9F82B3F809}"/>
              </a:ext>
            </a:extLst>
          </p:cNvPr>
          <p:cNvSpPr txBox="1"/>
          <p:nvPr/>
        </p:nvSpPr>
        <p:spPr>
          <a:xfrm>
            <a:off x="914400" y="1320227"/>
            <a:ext cx="1064418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  <a:latin typeface="Freestyle Script" panose="030804020302050B0404" pitchFamily="66" charset="0"/>
              </a:rPr>
              <a:t>Капитальный ремонт медицинских учреждений в 2023 году</a:t>
            </a:r>
          </a:p>
          <a:p>
            <a:pPr algn="ctr"/>
            <a:r>
              <a:rPr lang="ru-RU" sz="2000" b="1" dirty="0">
                <a:ln/>
                <a:solidFill>
                  <a:schemeClr val="accent3"/>
                </a:solidFill>
                <a:latin typeface="Freestyle Script" panose="030804020302050B0404" pitchFamily="66" charset="0"/>
              </a:rPr>
              <a:t>(на сумму 41 млн)  </a:t>
            </a:r>
            <a:endParaRPr lang="en-US" sz="2000" b="1" dirty="0">
              <a:ln/>
              <a:solidFill>
                <a:schemeClr val="accent3"/>
              </a:solidFill>
              <a:latin typeface="Freestyle Script" panose="030804020302050B0404" pitchFamily="66" charset="0"/>
            </a:endParaRPr>
          </a:p>
        </p:txBody>
      </p:sp>
      <p:sp>
        <p:nvSpPr>
          <p:cNvPr id="45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1057275" y="352501"/>
            <a:ext cx="10110259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57B506-30A6-78D0-2935-93E0F05ADF42}"/>
              </a:ext>
            </a:extLst>
          </p:cNvPr>
          <p:cNvSpPr txBox="1"/>
          <p:nvPr/>
        </p:nvSpPr>
        <p:spPr>
          <a:xfrm>
            <a:off x="6504442" y="4881262"/>
            <a:ext cx="1713432" cy="62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600" b="1" dirty="0"/>
              <a:t>Поликлиника г. Светлоград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17494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11700933" y="1642533"/>
            <a:ext cx="406400" cy="414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4733" y="57318"/>
            <a:ext cx="1253067" cy="1210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94733" y="6512491"/>
            <a:ext cx="2506134" cy="30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E26D1DDD-9F64-4BC5-8265-D9ECEC8AE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984" y="1668272"/>
            <a:ext cx="1008583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buClr>
                <a:schemeClr val="tx2"/>
              </a:buClr>
            </a:pPr>
            <a:r>
              <a:rPr lang="ru-RU" sz="2400" i="1" dirty="0">
                <a:ln/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Оснащение транспортом:</a:t>
            </a: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ru-RU" sz="1800" i="1" dirty="0">
                <a:ln/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2021 год – 4 автомобиля (пос. Рогатая Балка, с. Гофицкое, г. Светлоград (2  автомобиля)</a:t>
            </a: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ru-RU" sz="1800" i="1" dirty="0">
                <a:ln/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2022 год – 4 автомобиля (с. Высоцкое, с. Благодатное, с. </a:t>
            </a:r>
            <a:r>
              <a:rPr lang="ru-RU" sz="1800" i="1" dirty="0" err="1">
                <a:ln/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Шангала</a:t>
            </a:r>
            <a:r>
              <a:rPr lang="ru-RU" sz="1800" i="1" dirty="0">
                <a:ln/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, детская поликлиника г. Светлограда)</a:t>
            </a: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ru-RU" sz="1800" i="1" dirty="0">
                <a:ln/>
                <a:solidFill>
                  <a:schemeClr val="accent2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2023 год – 2 автомобиля (с. Николина Балка, с. Сухая Буйвола).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8" r="19898"/>
          <a:stretch>
            <a:fillRect/>
          </a:stretch>
        </p:blipFill>
        <p:spPr>
          <a:xfrm>
            <a:off x="2835491" y="3527695"/>
            <a:ext cx="3290662" cy="3290663"/>
          </a:xfrm>
          <a:effectLst>
            <a:softEdge rad="317500"/>
          </a:effectLst>
        </p:spPr>
      </p:pic>
      <p:pic>
        <p:nvPicPr>
          <p:cNvPr id="8" name="Рисунок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5767598" y="3477617"/>
            <a:ext cx="3290662" cy="3290663"/>
          </a:xfrm>
          <a:effectLst>
            <a:softEdge rad="317500"/>
          </a:effectLst>
        </p:spPr>
      </p:pic>
      <p:sp>
        <p:nvSpPr>
          <p:cNvPr id="34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512064" y="352501"/>
            <a:ext cx="10655470" cy="5387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2F20CE5-0A4A-941F-818E-7A21B3426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925" y="3375593"/>
            <a:ext cx="5643901" cy="32906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B9F474-97C9-3799-9C00-454C023E451D}"/>
              </a:ext>
            </a:extLst>
          </p:cNvPr>
          <p:cNvSpPr txBox="1"/>
          <p:nvPr/>
        </p:nvSpPr>
        <p:spPr>
          <a:xfrm>
            <a:off x="3030415" y="3291226"/>
            <a:ext cx="6295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</p:spTree>
    <p:extLst>
      <p:ext uri="{BB962C8B-B14F-4D97-AF65-F5344CB8AC3E}">
        <p14:creationId xmlns:p14="http://schemas.microsoft.com/office/powerpoint/2010/main" val="1122229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1700933" y="1642533"/>
            <a:ext cx="406400" cy="414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94733" y="57318"/>
            <a:ext cx="1253067" cy="12108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94733" y="6512491"/>
            <a:ext cx="2506134" cy="3075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38E844A4-2A8C-4381-8C4D-90C14E9CFB14}"/>
              </a:ext>
            </a:extLst>
          </p:cNvPr>
          <p:cNvSpPr txBox="1">
            <a:spLocks/>
          </p:cNvSpPr>
          <p:nvPr/>
        </p:nvSpPr>
        <p:spPr>
          <a:xfrm rot="5400000">
            <a:off x="3944094" y="2958639"/>
            <a:ext cx="5451487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bg1"/>
                </a:solidFill>
                <a:latin typeface="+mn-lt"/>
              </a:rPr>
              <a:t>Company </a:t>
            </a:r>
            <a:r>
              <a:rPr lang="en-US" sz="3600" b="1" dirty="0">
                <a:solidFill>
                  <a:schemeClr val="accent3"/>
                </a:solidFill>
                <a:latin typeface="+mn-lt"/>
              </a:rPr>
              <a:t>Infographic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6847" y="2736158"/>
            <a:ext cx="56159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Приобретение современного медицинского оборудования: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FF0000"/>
                </a:solidFill>
              </a:rPr>
              <a:t>2021 год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Маммографическая установка</a:t>
            </a:r>
          </a:p>
          <a:p>
            <a:pPr marL="285750" lvl="0" indent="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Флюрографическая установка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FF0000"/>
                </a:solidFill>
              </a:rPr>
              <a:t>2023 год</a:t>
            </a:r>
          </a:p>
          <a:p>
            <a:pPr marL="285750" lvl="0" indent="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Цифровой маммограф,  </a:t>
            </a:r>
          </a:p>
          <a:p>
            <a:pPr marL="285750" lvl="0" indent="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Цифровой флюрограф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9" name="Title 2">
            <a:extLst>
              <a:ext uri="{FF2B5EF4-FFF2-40B4-BE49-F238E27FC236}">
                <a16:creationId xmlns:a16="http://schemas.microsoft.com/office/drawing/2014/main" id="{FFA508BF-F9A1-43B0-BBA6-EBA54E5F22CE}"/>
              </a:ext>
            </a:extLst>
          </p:cNvPr>
          <p:cNvSpPr txBox="1">
            <a:spLocks/>
          </p:cNvSpPr>
          <p:nvPr/>
        </p:nvSpPr>
        <p:spPr>
          <a:xfrm>
            <a:off x="740664" y="352501"/>
            <a:ext cx="10426870" cy="5701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chemeClr val="accent3"/>
                </a:solidFill>
              </a:rPr>
              <a:t>ГБУЗ СК «ПЕТРОВСКАЯ РАЙОННАЯ БОЛЬНИЦА»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F1C4B4-0FD5-70C6-5600-0738CCCC18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" r="18567" b="4471"/>
          <a:stretch/>
        </p:blipFill>
        <p:spPr>
          <a:xfrm>
            <a:off x="4709160" y="1892808"/>
            <a:ext cx="7482840" cy="496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1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8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0BD390"/>
      </a:accent1>
      <a:accent2>
        <a:srgbClr val="07875C"/>
      </a:accent2>
      <a:accent3>
        <a:srgbClr val="09B77D"/>
      </a:accent3>
      <a:accent4>
        <a:srgbClr val="3E8853"/>
      </a:accent4>
      <a:accent5>
        <a:srgbClr val="6EAC1C"/>
      </a:accent5>
      <a:accent6>
        <a:srgbClr val="92D050"/>
      </a:accent6>
      <a:hlink>
        <a:srgbClr val="6EAC1C"/>
      </a:hlink>
      <a:folHlink>
        <a:srgbClr val="B26B0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434</Words>
  <Application>Microsoft Office PowerPoint</Application>
  <PresentationFormat>Широкоэкранный</PresentationFormat>
  <Paragraphs>89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Freestyle Script</vt:lpstr>
      <vt:lpstr>Questrial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Петровский городской округ</dc:creator>
  <cp:lastModifiedBy>Admin</cp:lastModifiedBy>
  <cp:revision>131</cp:revision>
  <dcterms:created xsi:type="dcterms:W3CDTF">2018-07-25T08:00:55Z</dcterms:created>
  <dcterms:modified xsi:type="dcterms:W3CDTF">2023-03-17T06:44:52Z</dcterms:modified>
</cp:coreProperties>
</file>