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64" r:id="rId4"/>
    <p:sldId id="261" r:id="rId5"/>
    <p:sldId id="263" r:id="rId6"/>
    <p:sldId id="259" r:id="rId7"/>
    <p:sldId id="257" r:id="rId8"/>
    <p:sldId id="266" r:id="rId9"/>
    <p:sldId id="258" r:id="rId10"/>
    <p:sldId id="260" r:id="rId11"/>
    <p:sldId id="262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5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8870</c:v>
                </c:pt>
                <c:pt idx="1">
                  <c:v>6728</c:v>
                </c:pt>
                <c:pt idx="2">
                  <c:v>9115</c:v>
                </c:pt>
                <c:pt idx="3">
                  <c:v>12560</c:v>
                </c:pt>
                <c:pt idx="4">
                  <c:v>11922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39-4F77-9FF5-31A38D1EDF3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1-F839-4F77-9FF5-31A38D1EDF3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5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2-F839-4F77-9FF5-31A38D1EDF3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9"/>
        <c:overlap val="100"/>
        <c:axId val="265803216"/>
        <c:axId val="353712312"/>
      </c:barChart>
      <c:catAx>
        <c:axId val="2658032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3712312"/>
        <c:crosses val="autoZero"/>
        <c:auto val="1"/>
        <c:lblAlgn val="ctr"/>
        <c:lblOffset val="100"/>
        <c:noMultiLvlLbl val="0"/>
      </c:catAx>
      <c:valAx>
        <c:axId val="3537123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65803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187.96</c:v>
                </c:pt>
                <c:pt idx="1">
                  <c:v>169.25</c:v>
                </c:pt>
                <c:pt idx="2">
                  <c:v>246.59</c:v>
                </c:pt>
                <c:pt idx="3">
                  <c:v>162.6</c:v>
                </c:pt>
                <c:pt idx="4">
                  <c:v>278.66000000000003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3F-45CC-8FB8-B0F2EEE684F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1-AE3F-45CC-8FB8-B0F2EEE684F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  <c:pt idx="4">
                  <c:v>2022 год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2-AE3F-45CC-8FB8-B0F2EEE684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432922312"/>
        <c:axId val="432921984"/>
        <c:axId val="0"/>
      </c:bar3DChart>
      <c:catAx>
        <c:axId val="4329223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32921984"/>
        <c:crosses val="autoZero"/>
        <c:auto val="1"/>
        <c:lblAlgn val="ctr"/>
        <c:lblOffset val="100"/>
        <c:noMultiLvlLbl val="0"/>
      </c:catAx>
      <c:valAx>
        <c:axId val="4329219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329223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238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990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9857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871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580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935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418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08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344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263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826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091FE5-606C-4223-9B38-3C0E78076402}" type="datetimeFigureOut">
              <a:rPr lang="ru-RU" smtClean="0"/>
              <a:t>31.03.2023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F97A6-5EF3-444A-B590-E2929DC690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466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6381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Реализованные проекты 2018-2021 гг.</a:t>
            </a:r>
            <a:endParaRPr lang="ru-RU" b="1" dirty="0"/>
          </a:p>
        </p:txBody>
      </p:sp>
      <p:pic>
        <p:nvPicPr>
          <p:cNvPr id="5" name="Содержимое 3" descr="20200317_103403.jp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525392"/>
            <a:ext cx="5181600" cy="2970284"/>
          </a:xfrm>
        </p:spPr>
      </p:pic>
      <p:pic>
        <p:nvPicPr>
          <p:cNvPr id="6" name="Содержимое 5" descr="IMG-20190803-WA0019.jpg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2200" y="525391"/>
            <a:ext cx="5181600" cy="2970284"/>
          </a:xfrm>
        </p:spPr>
      </p:pic>
      <p:pic>
        <p:nvPicPr>
          <p:cNvPr id="7" name="Содержимое 4" descr="DSC_729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3619500"/>
            <a:ext cx="5181600" cy="3114675"/>
          </a:xfrm>
          <a:prstGeom prst="rect">
            <a:avLst/>
          </a:prstGeom>
        </p:spPr>
      </p:pic>
      <p:pic>
        <p:nvPicPr>
          <p:cNvPr id="8" name="Содержимое 5" descr="image-8-Петровский городской округ СК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2200" y="3619500"/>
            <a:ext cx="5181600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554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5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000" b="1" dirty="0"/>
              <a:t>О</a:t>
            </a:r>
            <a:r>
              <a:rPr lang="ru-RU" sz="3000" b="1" dirty="0" smtClean="0"/>
              <a:t>бщественная территория, прилегающая </a:t>
            </a:r>
            <a:r>
              <a:rPr lang="ru-RU" sz="3000" b="1" dirty="0"/>
              <a:t>к дому культуры № 1 по улице Калинина, 391 города Светлограда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1" y="983966"/>
            <a:ext cx="5181600" cy="3017327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4" y="983966"/>
            <a:ext cx="5324475" cy="3017327"/>
          </a:xfr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1" y="4061333"/>
            <a:ext cx="5181600" cy="270430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4061333"/>
            <a:ext cx="5324474" cy="2704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429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1925"/>
            <a:ext cx="10515600" cy="866775"/>
          </a:xfrm>
        </p:spPr>
        <p:txBody>
          <a:bodyPr/>
          <a:lstStyle/>
          <a:p>
            <a:pPr algn="ctr"/>
            <a:r>
              <a:rPr lang="ru-RU" b="1" dirty="0" smtClean="0"/>
              <a:t>Аллея по ул. 9-е Января г. Светлограда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1028700"/>
            <a:ext cx="5181600" cy="290923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50" y="1028700"/>
            <a:ext cx="5391150" cy="290924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4105276"/>
            <a:ext cx="5181600" cy="264794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50" y="4105275"/>
            <a:ext cx="5391150" cy="264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90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жителей округа в рейтинговом голосовании, чел.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228842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43961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4776"/>
            <a:ext cx="10515600" cy="4000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Сквер им. Ю.А. Гагарина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27863"/>
            <a:ext cx="5753098" cy="3301187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498" y="527863"/>
            <a:ext cx="5619752" cy="3301187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533774"/>
            <a:ext cx="5857875" cy="332422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498" y="3533775"/>
            <a:ext cx="5619752" cy="3301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21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1451"/>
            <a:ext cx="10515600" cy="771382"/>
          </a:xfrm>
        </p:spPr>
        <p:txBody>
          <a:bodyPr/>
          <a:lstStyle/>
          <a:p>
            <a:r>
              <a:rPr lang="ru-RU" b="1" dirty="0" smtClean="0"/>
              <a:t>Парк </a:t>
            </a:r>
            <a:r>
              <a:rPr lang="ru-RU" b="1" dirty="0"/>
              <a:t>по улице Советская села Благодатное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085708"/>
            <a:ext cx="5181600" cy="268619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085709"/>
            <a:ext cx="5181600" cy="268619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799" y="3867149"/>
            <a:ext cx="5257801" cy="275615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3867149"/>
            <a:ext cx="5181600" cy="2756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526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1"/>
            <a:ext cx="10515600" cy="6381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Проведение субботников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49315"/>
            <a:ext cx="5181600" cy="293211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849314"/>
            <a:ext cx="5181600" cy="293211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8100"/>
            <a:ext cx="5181600" cy="29336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848100"/>
            <a:ext cx="5181600" cy="2933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730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54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Ремонт дорог</a:t>
            </a:r>
            <a:endParaRPr lang="ru-RU" b="1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" y="1157287"/>
            <a:ext cx="5181600" cy="25908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5" y="1157287"/>
            <a:ext cx="5181600" cy="259080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3914774"/>
            <a:ext cx="5257800" cy="256222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9326" y="3914774"/>
            <a:ext cx="51816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336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Объем финансирования дорожной деятельности, млн. рублей</a:t>
            </a:r>
            <a:endParaRPr lang="ru-RU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4189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6197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Реконструкция путепровода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08" y="1930400"/>
            <a:ext cx="5801784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930400"/>
            <a:ext cx="575310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372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04775"/>
            <a:ext cx="10515600" cy="904875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Мини-погрузчик «ЧЕТРА»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076" y="847726"/>
            <a:ext cx="9258300" cy="5895974"/>
          </a:xfrm>
        </p:spPr>
      </p:pic>
    </p:spTree>
    <p:extLst>
      <p:ext uri="{BB962C8B-B14F-4D97-AF65-F5344CB8AC3E}">
        <p14:creationId xmlns:p14="http://schemas.microsoft.com/office/powerpoint/2010/main" val="6165938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69</Words>
  <Application>Microsoft Office PowerPoint</Application>
  <PresentationFormat>Широкоэкранный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Реализованные проекты 2018-2021 гг.</vt:lpstr>
      <vt:lpstr>Участие жителей округа в рейтинговом голосовании, чел.</vt:lpstr>
      <vt:lpstr>Сквер им. Ю.А. Гагарина</vt:lpstr>
      <vt:lpstr>Парк по улице Советская села Благодатное</vt:lpstr>
      <vt:lpstr>Проведение субботников</vt:lpstr>
      <vt:lpstr>Ремонт дорог</vt:lpstr>
      <vt:lpstr>Объем финансирования дорожной деятельности, млн. рублей</vt:lpstr>
      <vt:lpstr>Реконструкция путепровода</vt:lpstr>
      <vt:lpstr>Мини-погрузчик «ЧЕТРА»</vt:lpstr>
      <vt:lpstr>Общественная территория, прилегающая к дому культуры № 1 по улице Калинина, 391 города Светлограда</vt:lpstr>
      <vt:lpstr>Аллея по ул. 9-е Января г. Светлограда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</cp:revision>
  <dcterms:created xsi:type="dcterms:W3CDTF">2023-03-31T07:07:46Z</dcterms:created>
  <dcterms:modified xsi:type="dcterms:W3CDTF">2023-03-31T12:56:25Z</dcterms:modified>
</cp:coreProperties>
</file>