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98" r:id="rId2"/>
    <p:sldId id="285" r:id="rId3"/>
    <p:sldId id="294" r:id="rId4"/>
    <p:sldId id="295" r:id="rId5"/>
    <p:sldId id="269" r:id="rId6"/>
    <p:sldId id="289" r:id="rId7"/>
  </p:sldIdLst>
  <p:sldSz cx="9906000" cy="6858000" type="A4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99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300" autoAdjust="0"/>
  </p:normalViewPr>
  <p:slideViewPr>
    <p:cSldViewPr>
      <p:cViewPr varScale="1">
        <p:scale>
          <a:sx n="91" d="100"/>
          <a:sy n="91" d="100"/>
        </p:scale>
        <p:origin x="-348" y="-11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0882" tIns="45441" rIns="90882" bIns="45441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0882" tIns="45441" rIns="90882" bIns="45441" rtlCol="0"/>
          <a:lstStyle>
            <a:lvl1pPr algn="r">
              <a:defRPr sz="1200"/>
            </a:lvl1pPr>
          </a:lstStyle>
          <a:p>
            <a:fld id="{F707B40B-CCB9-4996-920C-88AFF91BC23C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746125"/>
            <a:ext cx="5386387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882" tIns="45441" rIns="90882" bIns="45441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</p:spPr>
        <p:txBody>
          <a:bodyPr vert="horz" lIns="90882" tIns="45441" rIns="90882" bIns="45441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0882" tIns="45441" rIns="90882" bIns="45441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0882" tIns="45441" rIns="90882" bIns="45441" rtlCol="0" anchor="b"/>
          <a:lstStyle>
            <a:lvl1pPr algn="r">
              <a:defRPr sz="1200"/>
            </a:lvl1pPr>
          </a:lstStyle>
          <a:p>
            <a:fld id="{289D422F-2209-441D-AE07-628722EE420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66075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7388" y="746125"/>
            <a:ext cx="5386387" cy="37290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9D422F-2209-441D-AE07-628722EE420F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517776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7388" y="746125"/>
            <a:ext cx="5386387" cy="37290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9D422F-2209-441D-AE07-628722EE420F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51777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7388" y="746125"/>
            <a:ext cx="5386387" cy="37290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9D422F-2209-441D-AE07-628722EE420F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51777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7388" y="746125"/>
            <a:ext cx="5386387" cy="37290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8822"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9D422F-2209-441D-AE07-628722EE420F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26868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7388" y="746125"/>
            <a:ext cx="5386387" cy="372903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4C8748-3ADC-4177-98B4-05034A72B6BE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6535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5550DE-E1DD-41F5-8607-6D13B5B573CD}" type="datetime1">
              <a:rPr lang="ru-RU" smtClean="0"/>
              <a:pPr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FE489-10F4-49F2-8DB9-80F03E1F62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75862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0D8E8-13CA-4239-8768-0499299CA28B}" type="datetime1">
              <a:rPr lang="ru-RU" smtClean="0"/>
              <a:pPr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FE489-10F4-49F2-8DB9-80F03E1F62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52569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41"/>
            <a:ext cx="2414588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6" y="274641"/>
            <a:ext cx="70786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C4A5B-C4ED-4800-A4DA-9811D37D671D}" type="datetime1">
              <a:rPr lang="ru-RU" smtClean="0"/>
              <a:pPr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FE489-10F4-49F2-8DB9-80F03E1F62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7147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982A29-D028-4289-B81F-0793643E0B55}" type="datetime1">
              <a:rPr lang="ru-RU" smtClean="0"/>
              <a:pPr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FE489-10F4-49F2-8DB9-80F03E1F62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1720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3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2B485-61F2-4732-8E4F-C20A4CB322AB}" type="datetime1">
              <a:rPr lang="ru-RU" smtClean="0"/>
              <a:pPr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FE489-10F4-49F2-8DB9-80F03E1F62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50142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3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3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DB1BA-9D2C-407F-8CB8-9EF034D6DC3B}" type="datetime1">
              <a:rPr lang="ru-RU" smtClean="0"/>
              <a:pPr/>
              <a:t>20.12.2019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FE489-10F4-49F2-8DB9-80F03E1F62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8982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2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2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CD15B9-DCEE-4F68-AFC2-364A967900E1}" type="datetime1">
              <a:rPr lang="ru-RU" smtClean="0"/>
              <a:pPr/>
              <a:t>20.12.2019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FE489-10F4-49F2-8DB9-80F03E1F62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8251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E0D51-48AD-4C0B-A1ED-B2F7801EB213}" type="datetime1">
              <a:rPr lang="ru-RU" smtClean="0"/>
              <a:pPr/>
              <a:t>20.12.2019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FE489-10F4-49F2-8DB9-80F03E1F62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9009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5B848-C544-4C3F-A202-EB3446392F6C}" type="datetime1">
              <a:rPr lang="ru-RU" smtClean="0"/>
              <a:pPr/>
              <a:t>20.12.2019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FE489-10F4-49F2-8DB9-80F03E1F62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7376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2" y="273053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3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1E914-AED8-4AD6-BF68-73D14D26D858}" type="datetime1">
              <a:rPr lang="ru-RU" smtClean="0"/>
              <a:pPr/>
              <a:t>20.12.2019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FE489-10F4-49F2-8DB9-80F03E1F62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56792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D54F3-7DE2-4C7F-A01B-27C5C9CCE19D}" type="datetime1">
              <a:rPr lang="ru-RU" smtClean="0"/>
              <a:pPr/>
              <a:t>20.12.2019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FE489-10F4-49F2-8DB9-80F03E1F62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568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600203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DFA3A0-B044-4F57-9C29-D0865A7434B5}" type="datetime1">
              <a:rPr lang="ru-RU" smtClean="0"/>
              <a:pPr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8FE489-10F4-49F2-8DB9-80F03E1F62F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987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2" descr="D:\Документы - a.doronin\Мои рисунки\Coat_of_Arms_of_Stavropol_kray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28716" y="260351"/>
            <a:ext cx="1030155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51882" y="2701950"/>
            <a:ext cx="8729611" cy="2215991"/>
          </a:xfrm>
          <a:prstGeom prst="rect">
            <a:avLst/>
          </a:prstGeom>
          <a:solidFill>
            <a:schemeClr val="bg1">
              <a:alpha val="76000"/>
            </a:schemeClr>
          </a:solidFill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>
              <a:defRPr sz="2400">
                <a:solidFill>
                  <a:srgbClr val="002060"/>
                </a:solidFill>
                <a:cs typeface="Gautami" panose="02000500000000000000" pitchFamily="2"/>
              </a:defRPr>
            </a:lvl1pPr>
          </a:lstStyle>
          <a:p>
            <a:pPr algn="ctr"/>
            <a:r>
              <a:rPr lang="ru-RU" sz="3600" dirty="0" smtClean="0"/>
              <a:t>НАЛОГОВЫЕ ПРЕИМУЩЕСТВА СУБЪЕКТАМ ИНВЕСТИЦИОННОЙ </a:t>
            </a:r>
            <a:r>
              <a:rPr lang="ru-RU" sz="3600" dirty="0" smtClean="0"/>
              <a:t>ДЕЯТЕЛЬНОСТИ </a:t>
            </a:r>
          </a:p>
          <a:p>
            <a:pPr algn="ctr"/>
            <a:r>
              <a:rPr lang="ru-RU" sz="3600" dirty="0" smtClean="0"/>
              <a:t>НА ТЕРРИТОРИИ </a:t>
            </a:r>
          </a:p>
          <a:p>
            <a:pPr algn="ctr"/>
            <a:r>
              <a:rPr lang="ru-RU" sz="3600" dirty="0" smtClean="0"/>
              <a:t>СТАВРОПОЛЬСКОГО КРАЯ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147221" y="84044"/>
            <a:ext cx="8544032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cs typeface="Gautami" panose="02000500000000000000" pitchFamily="2"/>
              </a:rPr>
              <a:t>ЧТО?</a:t>
            </a:r>
            <a:endParaRPr lang="ru-RU" sz="4400" dirty="0">
              <a:solidFill>
                <a:schemeClr val="bg1"/>
              </a:solidFill>
              <a:cs typeface="Gautami" panose="02000500000000000000" pitchFamily="2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03679" y="1196754"/>
            <a:ext cx="926314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НАЛОГОВЫЕ ПРЕИМУЩЕСТВА СУБЪЕКТАМ ИНВЕСТИЦИОННОЙ ДЕЯТЕЛЬНОСТИ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FE489-10F4-49F2-8DB9-80F03E1F62FD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 rot="5400000">
            <a:off x="4501123" y="-4506120"/>
            <a:ext cx="903754" cy="9906000"/>
          </a:xfrm>
          <a:prstGeom prst="rect">
            <a:avLst/>
          </a:prstGeom>
          <a:solidFill>
            <a:srgbClr val="FFC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0" y="67763"/>
            <a:ext cx="9906000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  <a:cs typeface="Gautami" panose="02000500000000000000" pitchFamily="2"/>
              </a:rPr>
              <a:t>ЧТО?</a:t>
            </a:r>
            <a:endParaRPr lang="ru-RU" sz="5400" dirty="0">
              <a:solidFill>
                <a:srgbClr val="002060"/>
              </a:solidFill>
              <a:cs typeface="Gautami" panose="02000500000000000000" pitchFamily="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01455" y="2635729"/>
            <a:ext cx="4453851" cy="17697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11500" dirty="0" smtClean="0">
                <a:solidFill>
                  <a:srgbClr val="002060"/>
                </a:solidFill>
                <a:cs typeface="Gautami" panose="02000500000000000000" pitchFamily="2"/>
              </a:rPr>
              <a:t>55-кз</a:t>
            </a:r>
            <a:endParaRPr lang="ru-RU" sz="11500" dirty="0">
              <a:solidFill>
                <a:srgbClr val="002060"/>
              </a:solidFill>
              <a:cs typeface="Gautami" panose="02000500000000000000" pitchFamily="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323686" y="2638614"/>
            <a:ext cx="4453851" cy="17697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11500" dirty="0" smtClean="0">
                <a:solidFill>
                  <a:srgbClr val="002060"/>
                </a:solidFill>
                <a:cs typeface="Gautami" panose="02000500000000000000" pitchFamily="2"/>
              </a:rPr>
              <a:t>44-кз</a:t>
            </a:r>
            <a:endParaRPr lang="ru-RU" sz="11500" dirty="0">
              <a:solidFill>
                <a:srgbClr val="002060"/>
              </a:solidFill>
              <a:cs typeface="Gautami" panose="02000500000000000000" pitchFamily="2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003323" y="4791078"/>
            <a:ext cx="34180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налог на прибыль</a:t>
            </a:r>
          </a:p>
          <a:p>
            <a:pPr algn="ctr"/>
            <a:r>
              <a:rPr lang="ru-RU" sz="2000" dirty="0" smtClean="0">
                <a:solidFill>
                  <a:srgbClr val="C00000"/>
                </a:solidFill>
              </a:rPr>
              <a:t>снижение от 2.5% до 4.5%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516824" y="4791077"/>
            <a:ext cx="34180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налог на имущество</a:t>
            </a:r>
          </a:p>
          <a:p>
            <a:pPr algn="ctr"/>
            <a:r>
              <a:rPr lang="ru-RU" sz="2000" dirty="0">
                <a:solidFill>
                  <a:srgbClr val="C00000"/>
                </a:solidFill>
              </a:rPr>
              <a:t>снижение от </a:t>
            </a:r>
            <a:r>
              <a:rPr lang="ru-RU" sz="2000" dirty="0" smtClean="0">
                <a:solidFill>
                  <a:srgbClr val="C00000"/>
                </a:solidFill>
              </a:rPr>
              <a:t>1.1% </a:t>
            </a:r>
            <a:r>
              <a:rPr lang="ru-RU" sz="2000" dirty="0">
                <a:solidFill>
                  <a:srgbClr val="C00000"/>
                </a:solidFill>
              </a:rPr>
              <a:t>до </a:t>
            </a:r>
            <a:r>
              <a:rPr lang="ru-RU" sz="2000" dirty="0" smtClean="0">
                <a:solidFill>
                  <a:srgbClr val="C00000"/>
                </a:solidFill>
              </a:rPr>
              <a:t>2.2%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519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147221" y="84044"/>
            <a:ext cx="8544032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cs typeface="Gautami" panose="02000500000000000000" pitchFamily="2"/>
              </a:rPr>
              <a:t>ЧТО?</a:t>
            </a:r>
            <a:endParaRPr lang="ru-RU" sz="4400" dirty="0">
              <a:solidFill>
                <a:schemeClr val="bg1"/>
              </a:solidFill>
              <a:cs typeface="Gautami" panose="02000500000000000000" pitchFamily="2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03679" y="1052736"/>
            <a:ext cx="92631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РЕЗИДЕНТАМ РЕГИОНАЛЬНЫХ ПАРКОВ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FE489-10F4-49F2-8DB9-80F03E1F62FD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 rot="5400000">
            <a:off x="4501123" y="-4506120"/>
            <a:ext cx="903754" cy="9906000"/>
          </a:xfrm>
          <a:prstGeom prst="rect">
            <a:avLst/>
          </a:prstGeom>
          <a:solidFill>
            <a:srgbClr val="FFC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0" y="67763"/>
            <a:ext cx="9906000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  <a:cs typeface="Gautami" panose="02000500000000000000" pitchFamily="2"/>
              </a:rPr>
              <a:t>ГДЕ? КОГДА?</a:t>
            </a:r>
            <a:endParaRPr lang="ru-RU" sz="5400" dirty="0">
              <a:solidFill>
                <a:srgbClr val="002060"/>
              </a:solidFill>
              <a:cs typeface="Gautami" panose="02000500000000000000" pitchFamily="2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36403" y="2121781"/>
            <a:ext cx="6123582" cy="4664406"/>
            <a:chOff x="246706" y="1700808"/>
            <a:chExt cx="6269510" cy="4607611"/>
          </a:xfrm>
          <a:solidFill>
            <a:schemeClr val="bg1"/>
          </a:solidFill>
        </p:grpSpPr>
        <p:sp>
          <p:nvSpPr>
            <p:cNvPr id="12" name="Freeform 2"/>
            <p:cNvSpPr>
              <a:spLocks/>
            </p:cNvSpPr>
            <p:nvPr/>
          </p:nvSpPr>
          <p:spPr bwMode="auto">
            <a:xfrm>
              <a:off x="637810" y="2127439"/>
              <a:ext cx="1180422" cy="837009"/>
            </a:xfrm>
            <a:custGeom>
              <a:avLst/>
              <a:gdLst>
                <a:gd name="T0" fmla="*/ 390525 w 990"/>
                <a:gd name="T1" fmla="*/ 142875 h 676"/>
                <a:gd name="T2" fmla="*/ 415925 w 990"/>
                <a:gd name="T3" fmla="*/ 22225 h 676"/>
                <a:gd name="T4" fmla="*/ 546100 w 990"/>
                <a:gd name="T5" fmla="*/ 0 h 676"/>
                <a:gd name="T6" fmla="*/ 574675 w 990"/>
                <a:gd name="T7" fmla="*/ 47625 h 676"/>
                <a:gd name="T8" fmla="*/ 720725 w 990"/>
                <a:gd name="T9" fmla="*/ 57150 h 676"/>
                <a:gd name="T10" fmla="*/ 847725 w 990"/>
                <a:gd name="T11" fmla="*/ 69850 h 676"/>
                <a:gd name="T12" fmla="*/ 901700 w 990"/>
                <a:gd name="T13" fmla="*/ 69850 h 676"/>
                <a:gd name="T14" fmla="*/ 1066800 w 990"/>
                <a:gd name="T15" fmla="*/ 63500 h 676"/>
                <a:gd name="T16" fmla="*/ 1273175 w 990"/>
                <a:gd name="T17" fmla="*/ 79375 h 676"/>
                <a:gd name="T18" fmla="*/ 1409700 w 990"/>
                <a:gd name="T19" fmla="*/ 73025 h 676"/>
                <a:gd name="T20" fmla="*/ 1571625 w 990"/>
                <a:gd name="T21" fmla="*/ 85725 h 676"/>
                <a:gd name="T22" fmla="*/ 1520825 w 990"/>
                <a:gd name="T23" fmla="*/ 133350 h 676"/>
                <a:gd name="T24" fmla="*/ 1343025 w 990"/>
                <a:gd name="T25" fmla="*/ 279400 h 676"/>
                <a:gd name="T26" fmla="*/ 1371600 w 990"/>
                <a:gd name="T27" fmla="*/ 358775 h 676"/>
                <a:gd name="T28" fmla="*/ 1409700 w 990"/>
                <a:gd name="T29" fmla="*/ 361950 h 676"/>
                <a:gd name="T30" fmla="*/ 1431925 w 990"/>
                <a:gd name="T31" fmla="*/ 536575 h 676"/>
                <a:gd name="T32" fmla="*/ 1374775 w 990"/>
                <a:gd name="T33" fmla="*/ 565150 h 676"/>
                <a:gd name="T34" fmla="*/ 1298575 w 990"/>
                <a:gd name="T35" fmla="*/ 590550 h 676"/>
                <a:gd name="T36" fmla="*/ 1231900 w 990"/>
                <a:gd name="T37" fmla="*/ 717550 h 676"/>
                <a:gd name="T38" fmla="*/ 1035050 w 990"/>
                <a:gd name="T39" fmla="*/ 714375 h 676"/>
                <a:gd name="T40" fmla="*/ 984250 w 990"/>
                <a:gd name="T41" fmla="*/ 717550 h 676"/>
                <a:gd name="T42" fmla="*/ 958850 w 990"/>
                <a:gd name="T43" fmla="*/ 812800 h 676"/>
                <a:gd name="T44" fmla="*/ 857250 w 990"/>
                <a:gd name="T45" fmla="*/ 968375 h 676"/>
                <a:gd name="T46" fmla="*/ 714375 w 990"/>
                <a:gd name="T47" fmla="*/ 974725 h 676"/>
                <a:gd name="T48" fmla="*/ 692150 w 990"/>
                <a:gd name="T49" fmla="*/ 1066800 h 676"/>
                <a:gd name="T50" fmla="*/ 644525 w 990"/>
                <a:gd name="T51" fmla="*/ 1060450 h 676"/>
                <a:gd name="T52" fmla="*/ 600075 w 990"/>
                <a:gd name="T53" fmla="*/ 1035050 h 676"/>
                <a:gd name="T54" fmla="*/ 527050 w 990"/>
                <a:gd name="T55" fmla="*/ 1019175 h 676"/>
                <a:gd name="T56" fmla="*/ 314325 w 990"/>
                <a:gd name="T57" fmla="*/ 1047750 h 676"/>
                <a:gd name="T58" fmla="*/ 301625 w 990"/>
                <a:gd name="T59" fmla="*/ 892175 h 676"/>
                <a:gd name="T60" fmla="*/ 276225 w 990"/>
                <a:gd name="T61" fmla="*/ 768350 h 676"/>
                <a:gd name="T62" fmla="*/ 247650 w 990"/>
                <a:gd name="T63" fmla="*/ 758825 h 676"/>
                <a:gd name="T64" fmla="*/ 276225 w 990"/>
                <a:gd name="T65" fmla="*/ 714375 h 676"/>
                <a:gd name="T66" fmla="*/ 152400 w 990"/>
                <a:gd name="T67" fmla="*/ 669925 h 676"/>
                <a:gd name="T68" fmla="*/ 149225 w 990"/>
                <a:gd name="T69" fmla="*/ 584200 h 676"/>
                <a:gd name="T70" fmla="*/ 193675 w 990"/>
                <a:gd name="T71" fmla="*/ 523875 h 676"/>
                <a:gd name="T72" fmla="*/ 146050 w 990"/>
                <a:gd name="T73" fmla="*/ 428625 h 676"/>
                <a:gd name="T74" fmla="*/ 165100 w 990"/>
                <a:gd name="T75" fmla="*/ 330200 h 676"/>
                <a:gd name="T76" fmla="*/ 3175 w 990"/>
                <a:gd name="T77" fmla="*/ 285750 h 67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990"/>
                <a:gd name="T118" fmla="*/ 0 h 676"/>
                <a:gd name="T119" fmla="*/ 990 w 990"/>
                <a:gd name="T120" fmla="*/ 676 h 67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990" h="676">
                  <a:moveTo>
                    <a:pt x="0" y="90"/>
                  </a:moveTo>
                  <a:lnTo>
                    <a:pt x="246" y="90"/>
                  </a:lnTo>
                  <a:lnTo>
                    <a:pt x="262" y="76"/>
                  </a:lnTo>
                  <a:lnTo>
                    <a:pt x="262" y="14"/>
                  </a:lnTo>
                  <a:lnTo>
                    <a:pt x="336" y="14"/>
                  </a:lnTo>
                  <a:lnTo>
                    <a:pt x="344" y="0"/>
                  </a:lnTo>
                  <a:lnTo>
                    <a:pt x="356" y="4"/>
                  </a:lnTo>
                  <a:lnTo>
                    <a:pt x="362" y="30"/>
                  </a:lnTo>
                  <a:cubicBezTo>
                    <a:pt x="378" y="35"/>
                    <a:pt x="399" y="38"/>
                    <a:pt x="416" y="40"/>
                  </a:cubicBezTo>
                  <a:cubicBezTo>
                    <a:pt x="429" y="44"/>
                    <a:pt x="443" y="44"/>
                    <a:pt x="454" y="36"/>
                  </a:cubicBezTo>
                  <a:cubicBezTo>
                    <a:pt x="468" y="38"/>
                    <a:pt x="476" y="44"/>
                    <a:pt x="492" y="44"/>
                  </a:cubicBezTo>
                  <a:lnTo>
                    <a:pt x="534" y="44"/>
                  </a:lnTo>
                  <a:cubicBezTo>
                    <a:pt x="535" y="45"/>
                    <a:pt x="543" y="54"/>
                    <a:pt x="546" y="54"/>
                  </a:cubicBezTo>
                  <a:cubicBezTo>
                    <a:pt x="547" y="54"/>
                    <a:pt x="568" y="44"/>
                    <a:pt x="568" y="44"/>
                  </a:cubicBezTo>
                  <a:cubicBezTo>
                    <a:pt x="569" y="43"/>
                    <a:pt x="548" y="40"/>
                    <a:pt x="566" y="40"/>
                  </a:cubicBezTo>
                  <a:lnTo>
                    <a:pt x="672" y="40"/>
                  </a:lnTo>
                  <a:lnTo>
                    <a:pt x="718" y="46"/>
                  </a:lnTo>
                  <a:lnTo>
                    <a:pt x="802" y="50"/>
                  </a:lnTo>
                  <a:lnTo>
                    <a:pt x="818" y="46"/>
                  </a:lnTo>
                  <a:lnTo>
                    <a:pt x="888" y="46"/>
                  </a:lnTo>
                  <a:lnTo>
                    <a:pt x="894" y="58"/>
                  </a:lnTo>
                  <a:lnTo>
                    <a:pt x="990" y="54"/>
                  </a:lnTo>
                  <a:lnTo>
                    <a:pt x="990" y="94"/>
                  </a:lnTo>
                  <a:lnTo>
                    <a:pt x="958" y="84"/>
                  </a:lnTo>
                  <a:lnTo>
                    <a:pt x="956" y="184"/>
                  </a:lnTo>
                  <a:lnTo>
                    <a:pt x="846" y="176"/>
                  </a:lnTo>
                  <a:cubicBezTo>
                    <a:pt x="847" y="180"/>
                    <a:pt x="851" y="184"/>
                    <a:pt x="852" y="188"/>
                  </a:cubicBezTo>
                  <a:cubicBezTo>
                    <a:pt x="855" y="207"/>
                    <a:pt x="846" y="222"/>
                    <a:pt x="864" y="226"/>
                  </a:cubicBezTo>
                  <a:cubicBezTo>
                    <a:pt x="865" y="225"/>
                    <a:pt x="873" y="219"/>
                    <a:pt x="876" y="220"/>
                  </a:cubicBezTo>
                  <a:cubicBezTo>
                    <a:pt x="881" y="222"/>
                    <a:pt x="888" y="228"/>
                    <a:pt x="888" y="228"/>
                  </a:cubicBezTo>
                  <a:cubicBezTo>
                    <a:pt x="899" y="260"/>
                    <a:pt x="890" y="290"/>
                    <a:pt x="894" y="326"/>
                  </a:cubicBezTo>
                  <a:cubicBezTo>
                    <a:pt x="895" y="331"/>
                    <a:pt x="902" y="338"/>
                    <a:pt x="902" y="338"/>
                  </a:cubicBezTo>
                  <a:cubicBezTo>
                    <a:pt x="901" y="347"/>
                    <a:pt x="906" y="360"/>
                    <a:pt x="894" y="360"/>
                  </a:cubicBezTo>
                  <a:cubicBezTo>
                    <a:pt x="887" y="360"/>
                    <a:pt x="874" y="358"/>
                    <a:pt x="866" y="356"/>
                  </a:cubicBezTo>
                  <a:cubicBezTo>
                    <a:pt x="861" y="355"/>
                    <a:pt x="850" y="352"/>
                    <a:pt x="850" y="352"/>
                  </a:cubicBezTo>
                  <a:cubicBezTo>
                    <a:pt x="841" y="338"/>
                    <a:pt x="829" y="368"/>
                    <a:pt x="818" y="372"/>
                  </a:cubicBezTo>
                  <a:cubicBezTo>
                    <a:pt x="803" y="394"/>
                    <a:pt x="796" y="398"/>
                    <a:pt x="766" y="398"/>
                  </a:cubicBezTo>
                  <a:lnTo>
                    <a:pt x="776" y="452"/>
                  </a:lnTo>
                  <a:lnTo>
                    <a:pt x="678" y="452"/>
                  </a:lnTo>
                  <a:lnTo>
                    <a:pt x="652" y="450"/>
                  </a:lnTo>
                  <a:lnTo>
                    <a:pt x="638" y="448"/>
                  </a:lnTo>
                  <a:lnTo>
                    <a:pt x="620" y="452"/>
                  </a:lnTo>
                  <a:lnTo>
                    <a:pt x="604" y="456"/>
                  </a:lnTo>
                  <a:lnTo>
                    <a:pt x="604" y="512"/>
                  </a:lnTo>
                  <a:cubicBezTo>
                    <a:pt x="576" y="510"/>
                    <a:pt x="536" y="499"/>
                    <a:pt x="546" y="520"/>
                  </a:cubicBezTo>
                  <a:cubicBezTo>
                    <a:pt x="546" y="522"/>
                    <a:pt x="564" y="594"/>
                    <a:pt x="540" y="610"/>
                  </a:cubicBezTo>
                  <a:cubicBezTo>
                    <a:pt x="526" y="605"/>
                    <a:pt x="512" y="613"/>
                    <a:pt x="498" y="608"/>
                  </a:cubicBezTo>
                  <a:cubicBezTo>
                    <a:pt x="482" y="611"/>
                    <a:pt x="466" y="612"/>
                    <a:pt x="450" y="614"/>
                  </a:cubicBezTo>
                  <a:cubicBezTo>
                    <a:pt x="449" y="627"/>
                    <a:pt x="446" y="651"/>
                    <a:pt x="446" y="666"/>
                  </a:cubicBezTo>
                  <a:cubicBezTo>
                    <a:pt x="449" y="676"/>
                    <a:pt x="444" y="675"/>
                    <a:pt x="436" y="672"/>
                  </a:cubicBezTo>
                  <a:cubicBezTo>
                    <a:pt x="426" y="674"/>
                    <a:pt x="422" y="676"/>
                    <a:pt x="412" y="674"/>
                  </a:cubicBezTo>
                  <a:cubicBezTo>
                    <a:pt x="410" y="672"/>
                    <a:pt x="408" y="670"/>
                    <a:pt x="406" y="668"/>
                  </a:cubicBezTo>
                  <a:cubicBezTo>
                    <a:pt x="405" y="666"/>
                    <a:pt x="405" y="664"/>
                    <a:pt x="404" y="662"/>
                  </a:cubicBezTo>
                  <a:cubicBezTo>
                    <a:pt x="399" y="655"/>
                    <a:pt x="386" y="655"/>
                    <a:pt x="378" y="652"/>
                  </a:cubicBezTo>
                  <a:cubicBezTo>
                    <a:pt x="365" y="626"/>
                    <a:pt x="355" y="642"/>
                    <a:pt x="332" y="638"/>
                  </a:cubicBezTo>
                  <a:cubicBezTo>
                    <a:pt x="332" y="639"/>
                    <a:pt x="332" y="641"/>
                    <a:pt x="332" y="642"/>
                  </a:cubicBezTo>
                  <a:cubicBezTo>
                    <a:pt x="334" y="649"/>
                    <a:pt x="332" y="653"/>
                    <a:pt x="332" y="660"/>
                  </a:cubicBezTo>
                  <a:lnTo>
                    <a:pt x="198" y="660"/>
                  </a:lnTo>
                  <a:cubicBezTo>
                    <a:pt x="182" y="649"/>
                    <a:pt x="188" y="620"/>
                    <a:pt x="186" y="602"/>
                  </a:cubicBezTo>
                  <a:cubicBezTo>
                    <a:pt x="187" y="589"/>
                    <a:pt x="190" y="575"/>
                    <a:pt x="190" y="562"/>
                  </a:cubicBezTo>
                  <a:cubicBezTo>
                    <a:pt x="190" y="553"/>
                    <a:pt x="176" y="538"/>
                    <a:pt x="176" y="538"/>
                  </a:cubicBezTo>
                  <a:cubicBezTo>
                    <a:pt x="175" y="520"/>
                    <a:pt x="177" y="502"/>
                    <a:pt x="174" y="484"/>
                  </a:cubicBezTo>
                  <a:cubicBezTo>
                    <a:pt x="174" y="482"/>
                    <a:pt x="170" y="487"/>
                    <a:pt x="168" y="486"/>
                  </a:cubicBezTo>
                  <a:cubicBezTo>
                    <a:pt x="163" y="484"/>
                    <a:pt x="156" y="478"/>
                    <a:pt x="156" y="478"/>
                  </a:cubicBezTo>
                  <a:cubicBezTo>
                    <a:pt x="149" y="467"/>
                    <a:pt x="149" y="458"/>
                    <a:pt x="160" y="450"/>
                  </a:cubicBezTo>
                  <a:cubicBezTo>
                    <a:pt x="169" y="452"/>
                    <a:pt x="178" y="461"/>
                    <a:pt x="174" y="450"/>
                  </a:cubicBezTo>
                  <a:cubicBezTo>
                    <a:pt x="176" y="442"/>
                    <a:pt x="182" y="434"/>
                    <a:pt x="178" y="426"/>
                  </a:cubicBezTo>
                  <a:lnTo>
                    <a:pt x="96" y="422"/>
                  </a:lnTo>
                  <a:cubicBezTo>
                    <a:pt x="103" y="411"/>
                    <a:pt x="95" y="415"/>
                    <a:pt x="94" y="404"/>
                  </a:cubicBezTo>
                  <a:cubicBezTo>
                    <a:pt x="93" y="392"/>
                    <a:pt x="94" y="380"/>
                    <a:pt x="94" y="368"/>
                  </a:cubicBezTo>
                  <a:lnTo>
                    <a:pt x="118" y="364"/>
                  </a:lnTo>
                  <a:lnTo>
                    <a:pt x="122" y="330"/>
                  </a:lnTo>
                  <a:cubicBezTo>
                    <a:pt x="118" y="318"/>
                    <a:pt x="111" y="310"/>
                    <a:pt x="108" y="298"/>
                  </a:cubicBezTo>
                  <a:cubicBezTo>
                    <a:pt x="112" y="283"/>
                    <a:pt x="106" y="275"/>
                    <a:pt x="92" y="270"/>
                  </a:cubicBezTo>
                  <a:cubicBezTo>
                    <a:pt x="88" y="259"/>
                    <a:pt x="90" y="244"/>
                    <a:pt x="102" y="240"/>
                  </a:cubicBezTo>
                  <a:cubicBezTo>
                    <a:pt x="110" y="232"/>
                    <a:pt x="122" y="214"/>
                    <a:pt x="104" y="208"/>
                  </a:cubicBezTo>
                  <a:cubicBezTo>
                    <a:pt x="95" y="194"/>
                    <a:pt x="96" y="201"/>
                    <a:pt x="96" y="188"/>
                  </a:cubicBezTo>
                  <a:lnTo>
                    <a:pt x="2" y="180"/>
                  </a:lnTo>
                  <a:lnTo>
                    <a:pt x="0" y="90"/>
                  </a:lnTo>
                  <a:close/>
                </a:path>
              </a:pathLst>
            </a:custGeom>
            <a:grpFill/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srgbClr val="002060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14" name="Freeform 4"/>
            <p:cNvSpPr>
              <a:spLocks/>
            </p:cNvSpPr>
            <p:nvPr/>
          </p:nvSpPr>
          <p:spPr bwMode="auto">
            <a:xfrm>
              <a:off x="1352462" y="2459262"/>
              <a:ext cx="873465" cy="855970"/>
            </a:xfrm>
            <a:custGeom>
              <a:avLst/>
              <a:gdLst>
                <a:gd name="T0" fmla="*/ 33338 w 733"/>
                <a:gd name="T1" fmla="*/ 385763 h 693"/>
                <a:gd name="T2" fmla="*/ 9525 w 733"/>
                <a:gd name="T3" fmla="*/ 371475 h 693"/>
                <a:gd name="T4" fmla="*/ 280988 w 733"/>
                <a:gd name="T5" fmla="*/ 296863 h 693"/>
                <a:gd name="T6" fmla="*/ 311150 w 733"/>
                <a:gd name="T7" fmla="*/ 204788 h 693"/>
                <a:gd name="T8" fmla="*/ 366713 w 733"/>
                <a:gd name="T9" fmla="*/ 161925 h 693"/>
                <a:gd name="T10" fmla="*/ 395288 w 733"/>
                <a:gd name="T11" fmla="*/ 130175 h 693"/>
                <a:gd name="T12" fmla="*/ 485775 w 733"/>
                <a:gd name="T13" fmla="*/ 142875 h 693"/>
                <a:gd name="T14" fmla="*/ 471488 w 733"/>
                <a:gd name="T15" fmla="*/ 92075 h 693"/>
                <a:gd name="T16" fmla="*/ 520700 w 733"/>
                <a:gd name="T17" fmla="*/ 1588 h 693"/>
                <a:gd name="T18" fmla="*/ 657225 w 733"/>
                <a:gd name="T19" fmla="*/ 57150 h 693"/>
                <a:gd name="T20" fmla="*/ 714375 w 733"/>
                <a:gd name="T21" fmla="*/ 73025 h 693"/>
                <a:gd name="T22" fmla="*/ 823913 w 733"/>
                <a:gd name="T23" fmla="*/ 38100 h 693"/>
                <a:gd name="T24" fmla="*/ 838200 w 733"/>
                <a:gd name="T25" fmla="*/ 82550 h 693"/>
                <a:gd name="T26" fmla="*/ 838200 w 733"/>
                <a:gd name="T27" fmla="*/ 128588 h 693"/>
                <a:gd name="T28" fmla="*/ 809625 w 733"/>
                <a:gd name="T29" fmla="*/ 171450 h 693"/>
                <a:gd name="T30" fmla="*/ 785813 w 733"/>
                <a:gd name="T31" fmla="*/ 239713 h 693"/>
                <a:gd name="T32" fmla="*/ 700088 w 733"/>
                <a:gd name="T33" fmla="*/ 271463 h 693"/>
                <a:gd name="T34" fmla="*/ 738188 w 733"/>
                <a:gd name="T35" fmla="*/ 344488 h 693"/>
                <a:gd name="T36" fmla="*/ 815975 w 733"/>
                <a:gd name="T37" fmla="*/ 385763 h 693"/>
                <a:gd name="T38" fmla="*/ 900113 w 733"/>
                <a:gd name="T39" fmla="*/ 396875 h 693"/>
                <a:gd name="T40" fmla="*/ 920750 w 733"/>
                <a:gd name="T41" fmla="*/ 425450 h 693"/>
                <a:gd name="T42" fmla="*/ 900113 w 733"/>
                <a:gd name="T43" fmla="*/ 463550 h 693"/>
                <a:gd name="T44" fmla="*/ 906463 w 733"/>
                <a:gd name="T45" fmla="*/ 515938 h 693"/>
                <a:gd name="T46" fmla="*/ 1087438 w 733"/>
                <a:gd name="T47" fmla="*/ 515938 h 693"/>
                <a:gd name="T48" fmla="*/ 1123950 w 733"/>
                <a:gd name="T49" fmla="*/ 554038 h 693"/>
                <a:gd name="T50" fmla="*/ 1152525 w 733"/>
                <a:gd name="T51" fmla="*/ 582613 h 693"/>
                <a:gd name="T52" fmla="*/ 1157288 w 733"/>
                <a:gd name="T53" fmla="*/ 620713 h 693"/>
                <a:gd name="T54" fmla="*/ 1085850 w 733"/>
                <a:gd name="T55" fmla="*/ 925513 h 693"/>
                <a:gd name="T56" fmla="*/ 1076325 w 733"/>
                <a:gd name="T57" fmla="*/ 1001713 h 693"/>
                <a:gd name="T58" fmla="*/ 819150 w 733"/>
                <a:gd name="T59" fmla="*/ 1006475 h 693"/>
                <a:gd name="T60" fmla="*/ 758825 w 733"/>
                <a:gd name="T61" fmla="*/ 1011238 h 693"/>
                <a:gd name="T62" fmla="*/ 754063 w 733"/>
                <a:gd name="T63" fmla="*/ 1081088 h 693"/>
                <a:gd name="T64" fmla="*/ 661988 w 733"/>
                <a:gd name="T65" fmla="*/ 1100138 h 693"/>
                <a:gd name="T66" fmla="*/ 582613 w 733"/>
                <a:gd name="T67" fmla="*/ 1057275 h 693"/>
                <a:gd name="T68" fmla="*/ 315913 w 733"/>
                <a:gd name="T69" fmla="*/ 1042988 h 693"/>
                <a:gd name="T70" fmla="*/ 242888 w 733"/>
                <a:gd name="T71" fmla="*/ 1014413 h 693"/>
                <a:gd name="T72" fmla="*/ 225425 w 733"/>
                <a:gd name="T73" fmla="*/ 896938 h 693"/>
                <a:gd name="T74" fmla="*/ 244475 w 733"/>
                <a:gd name="T75" fmla="*/ 862013 h 693"/>
                <a:gd name="T76" fmla="*/ 223838 w 733"/>
                <a:gd name="T77" fmla="*/ 814388 h 693"/>
                <a:gd name="T78" fmla="*/ 163513 w 733"/>
                <a:gd name="T79" fmla="*/ 758825 h 693"/>
                <a:gd name="T80" fmla="*/ 134938 w 733"/>
                <a:gd name="T81" fmla="*/ 687388 h 693"/>
                <a:gd name="T82" fmla="*/ 171450 w 733"/>
                <a:gd name="T83" fmla="*/ 633413 h 693"/>
                <a:gd name="T84" fmla="*/ 195263 w 733"/>
                <a:gd name="T85" fmla="*/ 601663 h 693"/>
                <a:gd name="T86" fmla="*/ 204788 w 733"/>
                <a:gd name="T87" fmla="*/ 581025 h 693"/>
                <a:gd name="T88" fmla="*/ 134938 w 733"/>
                <a:gd name="T89" fmla="*/ 585788 h 693"/>
                <a:gd name="T90" fmla="*/ 53975 w 733"/>
                <a:gd name="T91" fmla="*/ 520700 h 69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733"/>
                <a:gd name="T139" fmla="*/ 0 h 693"/>
                <a:gd name="T140" fmla="*/ 733 w 733"/>
                <a:gd name="T141" fmla="*/ 693 h 69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733" h="693">
                  <a:moveTo>
                    <a:pt x="22" y="319"/>
                  </a:moveTo>
                  <a:cubicBezTo>
                    <a:pt x="22" y="294"/>
                    <a:pt x="24" y="268"/>
                    <a:pt x="21" y="243"/>
                  </a:cubicBezTo>
                  <a:cubicBezTo>
                    <a:pt x="21" y="240"/>
                    <a:pt x="16" y="242"/>
                    <a:pt x="13" y="241"/>
                  </a:cubicBezTo>
                  <a:cubicBezTo>
                    <a:pt x="10" y="240"/>
                    <a:pt x="8" y="237"/>
                    <a:pt x="6" y="234"/>
                  </a:cubicBezTo>
                  <a:cubicBezTo>
                    <a:pt x="7" y="187"/>
                    <a:pt x="0" y="188"/>
                    <a:pt x="37" y="183"/>
                  </a:cubicBezTo>
                  <a:cubicBezTo>
                    <a:pt x="84" y="185"/>
                    <a:pt x="177" y="187"/>
                    <a:pt x="177" y="187"/>
                  </a:cubicBezTo>
                  <a:lnTo>
                    <a:pt x="171" y="136"/>
                  </a:lnTo>
                  <a:cubicBezTo>
                    <a:pt x="173" y="121"/>
                    <a:pt x="170" y="133"/>
                    <a:pt x="196" y="129"/>
                  </a:cubicBezTo>
                  <a:cubicBezTo>
                    <a:pt x="200" y="128"/>
                    <a:pt x="206" y="123"/>
                    <a:pt x="210" y="121"/>
                  </a:cubicBezTo>
                  <a:cubicBezTo>
                    <a:pt x="217" y="114"/>
                    <a:pt x="225" y="110"/>
                    <a:pt x="231" y="102"/>
                  </a:cubicBezTo>
                  <a:cubicBezTo>
                    <a:pt x="232" y="97"/>
                    <a:pt x="234" y="92"/>
                    <a:pt x="238" y="88"/>
                  </a:cubicBezTo>
                  <a:cubicBezTo>
                    <a:pt x="241" y="85"/>
                    <a:pt x="249" y="86"/>
                    <a:pt x="249" y="82"/>
                  </a:cubicBezTo>
                  <a:cubicBezTo>
                    <a:pt x="262" y="85"/>
                    <a:pt x="271" y="90"/>
                    <a:pt x="285" y="91"/>
                  </a:cubicBezTo>
                  <a:cubicBezTo>
                    <a:pt x="291" y="100"/>
                    <a:pt x="299" y="96"/>
                    <a:pt x="306" y="90"/>
                  </a:cubicBezTo>
                  <a:cubicBezTo>
                    <a:pt x="305" y="82"/>
                    <a:pt x="306" y="74"/>
                    <a:pt x="304" y="67"/>
                  </a:cubicBezTo>
                  <a:cubicBezTo>
                    <a:pt x="303" y="63"/>
                    <a:pt x="297" y="58"/>
                    <a:pt x="297" y="58"/>
                  </a:cubicBezTo>
                  <a:cubicBezTo>
                    <a:pt x="298" y="0"/>
                    <a:pt x="281" y="6"/>
                    <a:pt x="316" y="6"/>
                  </a:cubicBezTo>
                  <a:cubicBezTo>
                    <a:pt x="306" y="1"/>
                    <a:pt x="325" y="2"/>
                    <a:pt x="328" y="1"/>
                  </a:cubicBezTo>
                  <a:cubicBezTo>
                    <a:pt x="361" y="4"/>
                    <a:pt x="347" y="3"/>
                    <a:pt x="355" y="34"/>
                  </a:cubicBezTo>
                  <a:cubicBezTo>
                    <a:pt x="375" y="32"/>
                    <a:pt x="407" y="18"/>
                    <a:pt x="414" y="36"/>
                  </a:cubicBezTo>
                  <a:cubicBezTo>
                    <a:pt x="415" y="46"/>
                    <a:pt x="412" y="44"/>
                    <a:pt x="417" y="46"/>
                  </a:cubicBezTo>
                  <a:lnTo>
                    <a:pt x="450" y="46"/>
                  </a:lnTo>
                  <a:cubicBezTo>
                    <a:pt x="460" y="44"/>
                    <a:pt x="457" y="38"/>
                    <a:pt x="457" y="28"/>
                  </a:cubicBezTo>
                  <a:lnTo>
                    <a:pt x="519" y="24"/>
                  </a:lnTo>
                  <a:cubicBezTo>
                    <a:pt x="527" y="27"/>
                    <a:pt x="528" y="28"/>
                    <a:pt x="531" y="36"/>
                  </a:cubicBezTo>
                  <a:cubicBezTo>
                    <a:pt x="529" y="41"/>
                    <a:pt x="528" y="46"/>
                    <a:pt x="528" y="52"/>
                  </a:cubicBezTo>
                  <a:cubicBezTo>
                    <a:pt x="531" y="68"/>
                    <a:pt x="530" y="61"/>
                    <a:pt x="532" y="72"/>
                  </a:cubicBezTo>
                  <a:cubicBezTo>
                    <a:pt x="531" y="79"/>
                    <a:pt x="532" y="77"/>
                    <a:pt x="528" y="81"/>
                  </a:cubicBezTo>
                  <a:cubicBezTo>
                    <a:pt x="500" y="82"/>
                    <a:pt x="498" y="74"/>
                    <a:pt x="495" y="93"/>
                  </a:cubicBezTo>
                  <a:cubicBezTo>
                    <a:pt x="496" y="106"/>
                    <a:pt x="496" y="106"/>
                    <a:pt x="510" y="108"/>
                  </a:cubicBezTo>
                  <a:cubicBezTo>
                    <a:pt x="512" y="123"/>
                    <a:pt x="511" y="112"/>
                    <a:pt x="511" y="141"/>
                  </a:cubicBezTo>
                  <a:cubicBezTo>
                    <a:pt x="506" y="146"/>
                    <a:pt x="500" y="145"/>
                    <a:pt x="495" y="151"/>
                  </a:cubicBezTo>
                  <a:cubicBezTo>
                    <a:pt x="493" y="161"/>
                    <a:pt x="494" y="157"/>
                    <a:pt x="492" y="162"/>
                  </a:cubicBezTo>
                  <a:cubicBezTo>
                    <a:pt x="472" y="160"/>
                    <a:pt x="441" y="155"/>
                    <a:pt x="441" y="171"/>
                  </a:cubicBezTo>
                  <a:lnTo>
                    <a:pt x="441" y="208"/>
                  </a:lnTo>
                  <a:cubicBezTo>
                    <a:pt x="459" y="214"/>
                    <a:pt x="433" y="215"/>
                    <a:pt x="465" y="217"/>
                  </a:cubicBezTo>
                  <a:cubicBezTo>
                    <a:pt x="477" y="226"/>
                    <a:pt x="502" y="224"/>
                    <a:pt x="511" y="225"/>
                  </a:cubicBezTo>
                  <a:cubicBezTo>
                    <a:pt x="514" y="231"/>
                    <a:pt x="514" y="236"/>
                    <a:pt x="514" y="243"/>
                  </a:cubicBezTo>
                  <a:cubicBezTo>
                    <a:pt x="521" y="240"/>
                    <a:pt x="524" y="243"/>
                    <a:pt x="531" y="244"/>
                  </a:cubicBezTo>
                  <a:cubicBezTo>
                    <a:pt x="540" y="251"/>
                    <a:pt x="556" y="249"/>
                    <a:pt x="567" y="250"/>
                  </a:cubicBezTo>
                  <a:cubicBezTo>
                    <a:pt x="573" y="251"/>
                    <a:pt x="586" y="255"/>
                    <a:pt x="586" y="255"/>
                  </a:cubicBezTo>
                  <a:cubicBezTo>
                    <a:pt x="590" y="262"/>
                    <a:pt x="588" y="267"/>
                    <a:pt x="580" y="268"/>
                  </a:cubicBezTo>
                  <a:cubicBezTo>
                    <a:pt x="575" y="267"/>
                    <a:pt x="567" y="265"/>
                    <a:pt x="564" y="270"/>
                  </a:cubicBezTo>
                  <a:cubicBezTo>
                    <a:pt x="562" y="277"/>
                    <a:pt x="563" y="285"/>
                    <a:pt x="567" y="292"/>
                  </a:cubicBezTo>
                  <a:cubicBezTo>
                    <a:pt x="566" y="302"/>
                    <a:pt x="564" y="311"/>
                    <a:pt x="565" y="321"/>
                  </a:cubicBezTo>
                  <a:cubicBezTo>
                    <a:pt x="565" y="323"/>
                    <a:pt x="571" y="325"/>
                    <a:pt x="571" y="325"/>
                  </a:cubicBezTo>
                  <a:cubicBezTo>
                    <a:pt x="606" y="324"/>
                    <a:pt x="640" y="322"/>
                    <a:pt x="675" y="322"/>
                  </a:cubicBezTo>
                  <a:cubicBezTo>
                    <a:pt x="678" y="322"/>
                    <a:pt x="682" y="324"/>
                    <a:pt x="685" y="325"/>
                  </a:cubicBezTo>
                  <a:cubicBezTo>
                    <a:pt x="693" y="338"/>
                    <a:pt x="682" y="323"/>
                    <a:pt x="694" y="331"/>
                  </a:cubicBezTo>
                  <a:cubicBezTo>
                    <a:pt x="698" y="334"/>
                    <a:pt x="705" y="345"/>
                    <a:pt x="708" y="349"/>
                  </a:cubicBezTo>
                  <a:cubicBezTo>
                    <a:pt x="710" y="357"/>
                    <a:pt x="711" y="356"/>
                    <a:pt x="717" y="360"/>
                  </a:cubicBezTo>
                  <a:cubicBezTo>
                    <a:pt x="720" y="362"/>
                    <a:pt x="726" y="367"/>
                    <a:pt x="726" y="367"/>
                  </a:cubicBezTo>
                  <a:cubicBezTo>
                    <a:pt x="729" y="372"/>
                    <a:pt x="729" y="377"/>
                    <a:pt x="732" y="382"/>
                  </a:cubicBezTo>
                  <a:cubicBezTo>
                    <a:pt x="731" y="385"/>
                    <a:pt x="730" y="388"/>
                    <a:pt x="729" y="391"/>
                  </a:cubicBezTo>
                  <a:lnTo>
                    <a:pt x="733" y="579"/>
                  </a:lnTo>
                  <a:cubicBezTo>
                    <a:pt x="717" y="581"/>
                    <a:pt x="684" y="583"/>
                    <a:pt x="684" y="583"/>
                  </a:cubicBezTo>
                  <a:cubicBezTo>
                    <a:pt x="678" y="587"/>
                    <a:pt x="680" y="584"/>
                    <a:pt x="678" y="589"/>
                  </a:cubicBezTo>
                  <a:lnTo>
                    <a:pt x="678" y="631"/>
                  </a:lnTo>
                  <a:cubicBezTo>
                    <a:pt x="549" y="635"/>
                    <a:pt x="614" y="626"/>
                    <a:pt x="526" y="630"/>
                  </a:cubicBezTo>
                  <a:cubicBezTo>
                    <a:pt x="522" y="631"/>
                    <a:pt x="520" y="634"/>
                    <a:pt x="516" y="634"/>
                  </a:cubicBezTo>
                  <a:cubicBezTo>
                    <a:pt x="512" y="634"/>
                    <a:pt x="509" y="631"/>
                    <a:pt x="505" y="630"/>
                  </a:cubicBezTo>
                  <a:cubicBezTo>
                    <a:pt x="496" y="639"/>
                    <a:pt x="492" y="636"/>
                    <a:pt x="478" y="637"/>
                  </a:cubicBezTo>
                  <a:cubicBezTo>
                    <a:pt x="477" y="639"/>
                    <a:pt x="475" y="642"/>
                    <a:pt x="475" y="642"/>
                  </a:cubicBezTo>
                  <a:lnTo>
                    <a:pt x="475" y="681"/>
                  </a:lnTo>
                  <a:cubicBezTo>
                    <a:pt x="462" y="687"/>
                    <a:pt x="436" y="682"/>
                    <a:pt x="430" y="685"/>
                  </a:cubicBezTo>
                  <a:cubicBezTo>
                    <a:pt x="425" y="687"/>
                    <a:pt x="421" y="690"/>
                    <a:pt x="417" y="693"/>
                  </a:cubicBezTo>
                  <a:cubicBezTo>
                    <a:pt x="401" y="689"/>
                    <a:pt x="411" y="691"/>
                    <a:pt x="385" y="691"/>
                  </a:cubicBezTo>
                  <a:cubicBezTo>
                    <a:pt x="377" y="685"/>
                    <a:pt x="371" y="675"/>
                    <a:pt x="367" y="666"/>
                  </a:cubicBezTo>
                  <a:cubicBezTo>
                    <a:pt x="366" y="659"/>
                    <a:pt x="366" y="662"/>
                    <a:pt x="366" y="658"/>
                  </a:cubicBezTo>
                  <a:lnTo>
                    <a:pt x="199" y="657"/>
                  </a:lnTo>
                  <a:cubicBezTo>
                    <a:pt x="185" y="654"/>
                    <a:pt x="188" y="646"/>
                    <a:pt x="175" y="643"/>
                  </a:cubicBezTo>
                  <a:cubicBezTo>
                    <a:pt x="166" y="636"/>
                    <a:pt x="166" y="637"/>
                    <a:pt x="153" y="639"/>
                  </a:cubicBezTo>
                  <a:cubicBezTo>
                    <a:pt x="137" y="634"/>
                    <a:pt x="142" y="623"/>
                    <a:pt x="150" y="612"/>
                  </a:cubicBezTo>
                  <a:cubicBezTo>
                    <a:pt x="148" y="584"/>
                    <a:pt x="149" y="584"/>
                    <a:pt x="142" y="565"/>
                  </a:cubicBezTo>
                  <a:cubicBezTo>
                    <a:pt x="145" y="552"/>
                    <a:pt x="142" y="559"/>
                    <a:pt x="151" y="547"/>
                  </a:cubicBezTo>
                  <a:cubicBezTo>
                    <a:pt x="152" y="546"/>
                    <a:pt x="154" y="543"/>
                    <a:pt x="154" y="543"/>
                  </a:cubicBezTo>
                  <a:cubicBezTo>
                    <a:pt x="154" y="537"/>
                    <a:pt x="155" y="531"/>
                    <a:pt x="153" y="526"/>
                  </a:cubicBezTo>
                  <a:cubicBezTo>
                    <a:pt x="152" y="523"/>
                    <a:pt x="143" y="516"/>
                    <a:pt x="141" y="513"/>
                  </a:cubicBezTo>
                  <a:cubicBezTo>
                    <a:pt x="134" y="504"/>
                    <a:pt x="128" y="492"/>
                    <a:pt x="118" y="486"/>
                  </a:cubicBezTo>
                  <a:cubicBezTo>
                    <a:pt x="115" y="481"/>
                    <a:pt x="109" y="478"/>
                    <a:pt x="103" y="478"/>
                  </a:cubicBezTo>
                  <a:cubicBezTo>
                    <a:pt x="99" y="472"/>
                    <a:pt x="94" y="469"/>
                    <a:pt x="91" y="462"/>
                  </a:cubicBezTo>
                  <a:cubicBezTo>
                    <a:pt x="89" y="452"/>
                    <a:pt x="85" y="440"/>
                    <a:pt x="85" y="433"/>
                  </a:cubicBezTo>
                  <a:cubicBezTo>
                    <a:pt x="83" y="419"/>
                    <a:pt x="88" y="415"/>
                    <a:pt x="99" y="408"/>
                  </a:cubicBezTo>
                  <a:cubicBezTo>
                    <a:pt x="102" y="405"/>
                    <a:pt x="106" y="403"/>
                    <a:pt x="108" y="399"/>
                  </a:cubicBezTo>
                  <a:cubicBezTo>
                    <a:pt x="115" y="386"/>
                    <a:pt x="103" y="395"/>
                    <a:pt x="114" y="388"/>
                  </a:cubicBezTo>
                  <a:cubicBezTo>
                    <a:pt x="120" y="380"/>
                    <a:pt x="114" y="387"/>
                    <a:pt x="123" y="379"/>
                  </a:cubicBezTo>
                  <a:cubicBezTo>
                    <a:pt x="126" y="376"/>
                    <a:pt x="139" y="372"/>
                    <a:pt x="132" y="370"/>
                  </a:cubicBezTo>
                  <a:cubicBezTo>
                    <a:pt x="130" y="366"/>
                    <a:pt x="131" y="366"/>
                    <a:pt x="129" y="366"/>
                  </a:cubicBezTo>
                  <a:cubicBezTo>
                    <a:pt x="122" y="362"/>
                    <a:pt x="119" y="364"/>
                    <a:pt x="111" y="364"/>
                  </a:cubicBezTo>
                  <a:cubicBezTo>
                    <a:pt x="103" y="362"/>
                    <a:pt x="90" y="362"/>
                    <a:pt x="85" y="369"/>
                  </a:cubicBezTo>
                  <a:cubicBezTo>
                    <a:pt x="75" y="362"/>
                    <a:pt x="71" y="351"/>
                    <a:pt x="61" y="345"/>
                  </a:cubicBezTo>
                  <a:cubicBezTo>
                    <a:pt x="57" y="338"/>
                    <a:pt x="42" y="333"/>
                    <a:pt x="34" y="328"/>
                  </a:cubicBezTo>
                  <a:cubicBezTo>
                    <a:pt x="31" y="327"/>
                    <a:pt x="21" y="319"/>
                    <a:pt x="22" y="319"/>
                  </a:cubicBezTo>
                  <a:close/>
                </a:path>
              </a:pathLst>
            </a:custGeom>
            <a:grpFill/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srgbClr val="002060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900916" y="2757227"/>
              <a:ext cx="959982" cy="1083506"/>
            </a:xfrm>
            <a:custGeom>
              <a:avLst/>
              <a:gdLst>
                <a:gd name="T0" fmla="*/ 2147483647 w 806"/>
                <a:gd name="T1" fmla="*/ 2147483647 h 875"/>
                <a:gd name="T2" fmla="*/ 2147483647 w 806"/>
                <a:gd name="T3" fmla="*/ 2147483647 h 875"/>
                <a:gd name="T4" fmla="*/ 2147483647 w 806"/>
                <a:gd name="T5" fmla="*/ 2147483647 h 875"/>
                <a:gd name="T6" fmla="*/ 2147483647 w 806"/>
                <a:gd name="T7" fmla="*/ 2147483647 h 875"/>
                <a:gd name="T8" fmla="*/ 2147483647 w 806"/>
                <a:gd name="T9" fmla="*/ 2147483647 h 875"/>
                <a:gd name="T10" fmla="*/ 2147483647 w 806"/>
                <a:gd name="T11" fmla="*/ 2147483647 h 875"/>
                <a:gd name="T12" fmla="*/ 2147483647 w 806"/>
                <a:gd name="T13" fmla="*/ 2147483647 h 875"/>
                <a:gd name="T14" fmla="*/ 2147483647 w 806"/>
                <a:gd name="T15" fmla="*/ 2147483647 h 875"/>
                <a:gd name="T16" fmla="*/ 2147483647 w 806"/>
                <a:gd name="T17" fmla="*/ 2147483647 h 875"/>
                <a:gd name="T18" fmla="*/ 2147483647 w 806"/>
                <a:gd name="T19" fmla="*/ 2147483647 h 875"/>
                <a:gd name="T20" fmla="*/ 2147483647 w 806"/>
                <a:gd name="T21" fmla="*/ 2147483647 h 875"/>
                <a:gd name="T22" fmla="*/ 2147483647 w 806"/>
                <a:gd name="T23" fmla="*/ 2147483647 h 875"/>
                <a:gd name="T24" fmla="*/ 2147483647 w 806"/>
                <a:gd name="T25" fmla="*/ 2147483647 h 875"/>
                <a:gd name="T26" fmla="*/ 2147483647 w 806"/>
                <a:gd name="T27" fmla="*/ 2147483647 h 875"/>
                <a:gd name="T28" fmla="*/ 2147483647 w 806"/>
                <a:gd name="T29" fmla="*/ 2147483647 h 875"/>
                <a:gd name="T30" fmla="*/ 2147483647 w 806"/>
                <a:gd name="T31" fmla="*/ 2147483647 h 875"/>
                <a:gd name="T32" fmla="*/ 2147483647 w 806"/>
                <a:gd name="T33" fmla="*/ 2147483647 h 875"/>
                <a:gd name="T34" fmla="*/ 2147483647 w 806"/>
                <a:gd name="T35" fmla="*/ 2147483647 h 875"/>
                <a:gd name="T36" fmla="*/ 2147483647 w 806"/>
                <a:gd name="T37" fmla="*/ 2147483647 h 875"/>
                <a:gd name="T38" fmla="*/ 2147483647 w 806"/>
                <a:gd name="T39" fmla="*/ 2147483647 h 875"/>
                <a:gd name="T40" fmla="*/ 2147483647 w 806"/>
                <a:gd name="T41" fmla="*/ 2147483647 h 875"/>
                <a:gd name="T42" fmla="*/ 2147483647 w 806"/>
                <a:gd name="T43" fmla="*/ 2147483647 h 875"/>
                <a:gd name="T44" fmla="*/ 2147483647 w 806"/>
                <a:gd name="T45" fmla="*/ 2147483647 h 875"/>
                <a:gd name="T46" fmla="*/ 2147483647 w 806"/>
                <a:gd name="T47" fmla="*/ 2147483647 h 875"/>
                <a:gd name="T48" fmla="*/ 2147483647 w 806"/>
                <a:gd name="T49" fmla="*/ 2147483647 h 875"/>
                <a:gd name="T50" fmla="*/ 2147483647 w 806"/>
                <a:gd name="T51" fmla="*/ 2147483647 h 875"/>
                <a:gd name="T52" fmla="*/ 2147483647 w 806"/>
                <a:gd name="T53" fmla="*/ 2147483647 h 875"/>
                <a:gd name="T54" fmla="*/ 2147483647 w 806"/>
                <a:gd name="T55" fmla="*/ 2147483647 h 875"/>
                <a:gd name="T56" fmla="*/ 2147483647 w 806"/>
                <a:gd name="T57" fmla="*/ 2147483647 h 875"/>
                <a:gd name="T58" fmla="*/ 2147483647 w 806"/>
                <a:gd name="T59" fmla="*/ 2147483647 h 875"/>
                <a:gd name="T60" fmla="*/ 2147483647 w 806"/>
                <a:gd name="T61" fmla="*/ 2147483647 h 875"/>
                <a:gd name="T62" fmla="*/ 2147483647 w 806"/>
                <a:gd name="T63" fmla="*/ 2147483647 h 875"/>
                <a:gd name="T64" fmla="*/ 2147483647 w 806"/>
                <a:gd name="T65" fmla="*/ 2147483647 h 875"/>
                <a:gd name="T66" fmla="*/ 2147483647 w 806"/>
                <a:gd name="T67" fmla="*/ 2147483647 h 875"/>
                <a:gd name="T68" fmla="*/ 2147483647 w 806"/>
                <a:gd name="T69" fmla="*/ 2147483647 h 875"/>
                <a:gd name="T70" fmla="*/ 2147483647 w 806"/>
                <a:gd name="T71" fmla="*/ 2147483647 h 875"/>
                <a:gd name="T72" fmla="*/ 2147483647 w 806"/>
                <a:gd name="T73" fmla="*/ 2147483647 h 875"/>
                <a:gd name="T74" fmla="*/ 2147483647 w 806"/>
                <a:gd name="T75" fmla="*/ 2147483647 h 875"/>
                <a:gd name="T76" fmla="*/ 2147483647 w 806"/>
                <a:gd name="T77" fmla="*/ 2147483647 h 875"/>
                <a:gd name="T78" fmla="*/ 2147483647 w 806"/>
                <a:gd name="T79" fmla="*/ 2147483647 h 875"/>
                <a:gd name="T80" fmla="*/ 2147483647 w 806"/>
                <a:gd name="T81" fmla="*/ 2147483647 h 875"/>
                <a:gd name="T82" fmla="*/ 2147483647 w 806"/>
                <a:gd name="T83" fmla="*/ 2147483647 h 875"/>
                <a:gd name="T84" fmla="*/ 2147483647 w 806"/>
                <a:gd name="T85" fmla="*/ 2147483647 h 875"/>
                <a:gd name="T86" fmla="*/ 2147483647 w 806"/>
                <a:gd name="T87" fmla="*/ 2147483647 h 875"/>
                <a:gd name="T88" fmla="*/ 2147483647 w 806"/>
                <a:gd name="T89" fmla="*/ 2147483647 h 875"/>
                <a:gd name="T90" fmla="*/ 2147483647 w 806"/>
                <a:gd name="T91" fmla="*/ 2147483647 h 875"/>
                <a:gd name="T92" fmla="*/ 2147483647 w 806"/>
                <a:gd name="T93" fmla="*/ 2147483647 h 875"/>
                <a:gd name="T94" fmla="*/ 2147483647 w 806"/>
                <a:gd name="T95" fmla="*/ 2147483647 h 87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806"/>
                <a:gd name="T145" fmla="*/ 0 h 875"/>
                <a:gd name="T146" fmla="*/ 806 w 806"/>
                <a:gd name="T147" fmla="*/ 875 h 87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806" h="875">
                  <a:moveTo>
                    <a:pt x="114" y="153"/>
                  </a:moveTo>
                  <a:cubicBezTo>
                    <a:pt x="114" y="172"/>
                    <a:pt x="114" y="190"/>
                    <a:pt x="114" y="209"/>
                  </a:cubicBezTo>
                  <a:cubicBezTo>
                    <a:pt x="119" y="216"/>
                    <a:pt x="125" y="212"/>
                    <a:pt x="129" y="219"/>
                  </a:cubicBezTo>
                  <a:cubicBezTo>
                    <a:pt x="128" y="225"/>
                    <a:pt x="129" y="231"/>
                    <a:pt x="126" y="236"/>
                  </a:cubicBezTo>
                  <a:cubicBezTo>
                    <a:pt x="125" y="237"/>
                    <a:pt x="123" y="240"/>
                    <a:pt x="123" y="240"/>
                  </a:cubicBezTo>
                  <a:cubicBezTo>
                    <a:pt x="100" y="242"/>
                    <a:pt x="109" y="242"/>
                    <a:pt x="96" y="246"/>
                  </a:cubicBezTo>
                  <a:cubicBezTo>
                    <a:pt x="96" y="248"/>
                    <a:pt x="96" y="250"/>
                    <a:pt x="96" y="252"/>
                  </a:cubicBezTo>
                  <a:lnTo>
                    <a:pt x="94" y="366"/>
                  </a:lnTo>
                  <a:cubicBezTo>
                    <a:pt x="97" y="374"/>
                    <a:pt x="93" y="371"/>
                    <a:pt x="87" y="375"/>
                  </a:cubicBezTo>
                  <a:cubicBezTo>
                    <a:pt x="85" y="380"/>
                    <a:pt x="84" y="384"/>
                    <a:pt x="84" y="389"/>
                  </a:cubicBezTo>
                  <a:lnTo>
                    <a:pt x="82" y="494"/>
                  </a:lnTo>
                  <a:cubicBezTo>
                    <a:pt x="82" y="500"/>
                    <a:pt x="79" y="507"/>
                    <a:pt x="79" y="513"/>
                  </a:cubicBezTo>
                  <a:cubicBezTo>
                    <a:pt x="79" y="516"/>
                    <a:pt x="84" y="522"/>
                    <a:pt x="84" y="522"/>
                  </a:cubicBezTo>
                  <a:cubicBezTo>
                    <a:pt x="96" y="523"/>
                    <a:pt x="111" y="519"/>
                    <a:pt x="111" y="531"/>
                  </a:cubicBezTo>
                  <a:cubicBezTo>
                    <a:pt x="109" y="542"/>
                    <a:pt x="111" y="563"/>
                    <a:pt x="111" y="563"/>
                  </a:cubicBezTo>
                  <a:cubicBezTo>
                    <a:pt x="119" y="563"/>
                    <a:pt x="128" y="563"/>
                    <a:pt x="136" y="564"/>
                  </a:cubicBezTo>
                  <a:cubicBezTo>
                    <a:pt x="138" y="564"/>
                    <a:pt x="142" y="566"/>
                    <a:pt x="142" y="566"/>
                  </a:cubicBezTo>
                  <a:cubicBezTo>
                    <a:pt x="137" y="572"/>
                    <a:pt x="139" y="578"/>
                    <a:pt x="136" y="585"/>
                  </a:cubicBezTo>
                  <a:cubicBezTo>
                    <a:pt x="133" y="600"/>
                    <a:pt x="135" y="612"/>
                    <a:pt x="144" y="624"/>
                  </a:cubicBezTo>
                  <a:cubicBezTo>
                    <a:pt x="145" y="631"/>
                    <a:pt x="150" y="638"/>
                    <a:pt x="150" y="645"/>
                  </a:cubicBezTo>
                  <a:cubicBezTo>
                    <a:pt x="146" y="652"/>
                    <a:pt x="143" y="651"/>
                    <a:pt x="136" y="653"/>
                  </a:cubicBezTo>
                  <a:cubicBezTo>
                    <a:pt x="129" y="649"/>
                    <a:pt x="126" y="648"/>
                    <a:pt x="118" y="647"/>
                  </a:cubicBezTo>
                  <a:cubicBezTo>
                    <a:pt x="85" y="649"/>
                    <a:pt x="51" y="650"/>
                    <a:pt x="18" y="651"/>
                  </a:cubicBezTo>
                  <a:cubicBezTo>
                    <a:pt x="12" y="652"/>
                    <a:pt x="3" y="652"/>
                    <a:pt x="1" y="653"/>
                  </a:cubicBezTo>
                  <a:cubicBezTo>
                    <a:pt x="4" y="660"/>
                    <a:pt x="0" y="678"/>
                    <a:pt x="0" y="686"/>
                  </a:cubicBezTo>
                  <a:cubicBezTo>
                    <a:pt x="3" y="688"/>
                    <a:pt x="7" y="688"/>
                    <a:pt x="10" y="690"/>
                  </a:cubicBezTo>
                  <a:cubicBezTo>
                    <a:pt x="13" y="692"/>
                    <a:pt x="13" y="696"/>
                    <a:pt x="16" y="699"/>
                  </a:cubicBezTo>
                  <a:cubicBezTo>
                    <a:pt x="12" y="706"/>
                    <a:pt x="9" y="710"/>
                    <a:pt x="0" y="710"/>
                  </a:cubicBezTo>
                  <a:lnTo>
                    <a:pt x="1" y="807"/>
                  </a:lnTo>
                  <a:cubicBezTo>
                    <a:pt x="3" y="819"/>
                    <a:pt x="6" y="824"/>
                    <a:pt x="15" y="831"/>
                  </a:cubicBezTo>
                  <a:cubicBezTo>
                    <a:pt x="16" y="833"/>
                    <a:pt x="16" y="835"/>
                    <a:pt x="18" y="836"/>
                  </a:cubicBezTo>
                  <a:cubicBezTo>
                    <a:pt x="20" y="837"/>
                    <a:pt x="22" y="836"/>
                    <a:pt x="24" y="837"/>
                  </a:cubicBezTo>
                  <a:cubicBezTo>
                    <a:pt x="25" y="838"/>
                    <a:pt x="24" y="840"/>
                    <a:pt x="25" y="842"/>
                  </a:cubicBezTo>
                  <a:cubicBezTo>
                    <a:pt x="28" y="848"/>
                    <a:pt x="34" y="848"/>
                    <a:pt x="40" y="849"/>
                  </a:cubicBezTo>
                  <a:cubicBezTo>
                    <a:pt x="45" y="857"/>
                    <a:pt x="54" y="862"/>
                    <a:pt x="60" y="870"/>
                  </a:cubicBezTo>
                  <a:cubicBezTo>
                    <a:pt x="60" y="872"/>
                    <a:pt x="61" y="875"/>
                    <a:pt x="61" y="875"/>
                  </a:cubicBezTo>
                  <a:cubicBezTo>
                    <a:pt x="69" y="875"/>
                    <a:pt x="76" y="875"/>
                    <a:pt x="84" y="875"/>
                  </a:cubicBezTo>
                  <a:cubicBezTo>
                    <a:pt x="85" y="871"/>
                    <a:pt x="89" y="867"/>
                    <a:pt x="87" y="864"/>
                  </a:cubicBezTo>
                  <a:cubicBezTo>
                    <a:pt x="87" y="856"/>
                    <a:pt x="87" y="848"/>
                    <a:pt x="87" y="840"/>
                  </a:cubicBezTo>
                  <a:cubicBezTo>
                    <a:pt x="88" y="828"/>
                    <a:pt x="85" y="831"/>
                    <a:pt x="96" y="831"/>
                  </a:cubicBezTo>
                  <a:cubicBezTo>
                    <a:pt x="122" y="832"/>
                    <a:pt x="150" y="821"/>
                    <a:pt x="169" y="840"/>
                  </a:cubicBezTo>
                  <a:cubicBezTo>
                    <a:pt x="171" y="849"/>
                    <a:pt x="168" y="847"/>
                    <a:pt x="175" y="849"/>
                  </a:cubicBezTo>
                  <a:lnTo>
                    <a:pt x="247" y="846"/>
                  </a:lnTo>
                  <a:cubicBezTo>
                    <a:pt x="252" y="849"/>
                    <a:pt x="256" y="851"/>
                    <a:pt x="261" y="854"/>
                  </a:cubicBezTo>
                  <a:cubicBezTo>
                    <a:pt x="265" y="860"/>
                    <a:pt x="266" y="861"/>
                    <a:pt x="273" y="858"/>
                  </a:cubicBezTo>
                  <a:cubicBezTo>
                    <a:pt x="332" y="860"/>
                    <a:pt x="310" y="860"/>
                    <a:pt x="340" y="860"/>
                  </a:cubicBezTo>
                  <a:cubicBezTo>
                    <a:pt x="338" y="859"/>
                    <a:pt x="331" y="859"/>
                    <a:pt x="333" y="857"/>
                  </a:cubicBezTo>
                  <a:cubicBezTo>
                    <a:pt x="336" y="854"/>
                    <a:pt x="344" y="859"/>
                    <a:pt x="346" y="855"/>
                  </a:cubicBezTo>
                  <a:cubicBezTo>
                    <a:pt x="350" y="845"/>
                    <a:pt x="347" y="833"/>
                    <a:pt x="348" y="822"/>
                  </a:cubicBezTo>
                  <a:cubicBezTo>
                    <a:pt x="346" y="814"/>
                    <a:pt x="345" y="811"/>
                    <a:pt x="337" y="809"/>
                  </a:cubicBezTo>
                  <a:cubicBezTo>
                    <a:pt x="331" y="806"/>
                    <a:pt x="328" y="807"/>
                    <a:pt x="321" y="807"/>
                  </a:cubicBezTo>
                  <a:cubicBezTo>
                    <a:pt x="319" y="803"/>
                    <a:pt x="318" y="798"/>
                    <a:pt x="316" y="794"/>
                  </a:cubicBezTo>
                  <a:cubicBezTo>
                    <a:pt x="315" y="788"/>
                    <a:pt x="314" y="787"/>
                    <a:pt x="316" y="780"/>
                  </a:cubicBezTo>
                  <a:cubicBezTo>
                    <a:pt x="317" y="777"/>
                    <a:pt x="322" y="771"/>
                    <a:pt x="322" y="771"/>
                  </a:cubicBezTo>
                  <a:cubicBezTo>
                    <a:pt x="340" y="770"/>
                    <a:pt x="337" y="776"/>
                    <a:pt x="345" y="770"/>
                  </a:cubicBezTo>
                  <a:cubicBezTo>
                    <a:pt x="350" y="766"/>
                    <a:pt x="348" y="768"/>
                    <a:pt x="352" y="764"/>
                  </a:cubicBezTo>
                  <a:cubicBezTo>
                    <a:pt x="355" y="758"/>
                    <a:pt x="357" y="756"/>
                    <a:pt x="364" y="756"/>
                  </a:cubicBezTo>
                  <a:cubicBezTo>
                    <a:pt x="370" y="755"/>
                    <a:pt x="368" y="756"/>
                    <a:pt x="372" y="752"/>
                  </a:cubicBezTo>
                  <a:cubicBezTo>
                    <a:pt x="372" y="746"/>
                    <a:pt x="372" y="740"/>
                    <a:pt x="372" y="734"/>
                  </a:cubicBezTo>
                  <a:cubicBezTo>
                    <a:pt x="369" y="726"/>
                    <a:pt x="368" y="727"/>
                    <a:pt x="361" y="723"/>
                  </a:cubicBezTo>
                  <a:cubicBezTo>
                    <a:pt x="356" y="726"/>
                    <a:pt x="358" y="725"/>
                    <a:pt x="352" y="725"/>
                  </a:cubicBezTo>
                  <a:cubicBezTo>
                    <a:pt x="347" y="723"/>
                    <a:pt x="349" y="723"/>
                    <a:pt x="345" y="723"/>
                  </a:cubicBezTo>
                  <a:cubicBezTo>
                    <a:pt x="334" y="708"/>
                    <a:pt x="342" y="721"/>
                    <a:pt x="342" y="677"/>
                  </a:cubicBezTo>
                  <a:cubicBezTo>
                    <a:pt x="351" y="670"/>
                    <a:pt x="356" y="674"/>
                    <a:pt x="366" y="674"/>
                  </a:cubicBezTo>
                  <a:cubicBezTo>
                    <a:pt x="380" y="672"/>
                    <a:pt x="382" y="671"/>
                    <a:pt x="396" y="671"/>
                  </a:cubicBezTo>
                  <a:cubicBezTo>
                    <a:pt x="398" y="671"/>
                    <a:pt x="400" y="671"/>
                    <a:pt x="402" y="672"/>
                  </a:cubicBezTo>
                  <a:cubicBezTo>
                    <a:pt x="403" y="673"/>
                    <a:pt x="403" y="677"/>
                    <a:pt x="403" y="677"/>
                  </a:cubicBezTo>
                  <a:cubicBezTo>
                    <a:pt x="410" y="686"/>
                    <a:pt x="415" y="686"/>
                    <a:pt x="426" y="686"/>
                  </a:cubicBezTo>
                  <a:cubicBezTo>
                    <a:pt x="433" y="687"/>
                    <a:pt x="431" y="686"/>
                    <a:pt x="435" y="690"/>
                  </a:cubicBezTo>
                  <a:cubicBezTo>
                    <a:pt x="447" y="692"/>
                    <a:pt x="444" y="689"/>
                    <a:pt x="448" y="693"/>
                  </a:cubicBezTo>
                  <a:cubicBezTo>
                    <a:pt x="455" y="696"/>
                    <a:pt x="460" y="693"/>
                    <a:pt x="468" y="693"/>
                  </a:cubicBezTo>
                  <a:cubicBezTo>
                    <a:pt x="475" y="695"/>
                    <a:pt x="479" y="698"/>
                    <a:pt x="486" y="699"/>
                  </a:cubicBezTo>
                  <a:cubicBezTo>
                    <a:pt x="490" y="702"/>
                    <a:pt x="493" y="703"/>
                    <a:pt x="498" y="705"/>
                  </a:cubicBezTo>
                  <a:cubicBezTo>
                    <a:pt x="511" y="699"/>
                    <a:pt x="523" y="698"/>
                    <a:pt x="537" y="695"/>
                  </a:cubicBezTo>
                  <a:cubicBezTo>
                    <a:pt x="543" y="692"/>
                    <a:pt x="551" y="690"/>
                    <a:pt x="558" y="689"/>
                  </a:cubicBezTo>
                  <a:cubicBezTo>
                    <a:pt x="562" y="687"/>
                    <a:pt x="566" y="684"/>
                    <a:pt x="570" y="683"/>
                  </a:cubicBezTo>
                  <a:cubicBezTo>
                    <a:pt x="573" y="658"/>
                    <a:pt x="572" y="668"/>
                    <a:pt x="574" y="654"/>
                  </a:cubicBezTo>
                  <a:cubicBezTo>
                    <a:pt x="573" y="649"/>
                    <a:pt x="571" y="644"/>
                    <a:pt x="571" y="639"/>
                  </a:cubicBezTo>
                  <a:cubicBezTo>
                    <a:pt x="578" y="635"/>
                    <a:pt x="589" y="642"/>
                    <a:pt x="592" y="632"/>
                  </a:cubicBezTo>
                  <a:cubicBezTo>
                    <a:pt x="596" y="623"/>
                    <a:pt x="592" y="627"/>
                    <a:pt x="607" y="627"/>
                  </a:cubicBezTo>
                  <a:cubicBezTo>
                    <a:pt x="635" y="631"/>
                    <a:pt x="617" y="629"/>
                    <a:pt x="661" y="629"/>
                  </a:cubicBezTo>
                  <a:cubicBezTo>
                    <a:pt x="665" y="623"/>
                    <a:pt x="664" y="626"/>
                    <a:pt x="664" y="621"/>
                  </a:cubicBezTo>
                  <a:cubicBezTo>
                    <a:pt x="667" y="616"/>
                    <a:pt x="665" y="614"/>
                    <a:pt x="663" y="609"/>
                  </a:cubicBezTo>
                  <a:cubicBezTo>
                    <a:pt x="663" y="607"/>
                    <a:pt x="663" y="605"/>
                    <a:pt x="663" y="603"/>
                  </a:cubicBezTo>
                  <a:cubicBezTo>
                    <a:pt x="668" y="599"/>
                    <a:pt x="674" y="601"/>
                    <a:pt x="679" y="597"/>
                  </a:cubicBezTo>
                  <a:cubicBezTo>
                    <a:pt x="687" y="600"/>
                    <a:pt x="682" y="599"/>
                    <a:pt x="694" y="599"/>
                  </a:cubicBezTo>
                  <a:cubicBezTo>
                    <a:pt x="701" y="596"/>
                    <a:pt x="703" y="596"/>
                    <a:pt x="703" y="588"/>
                  </a:cubicBezTo>
                  <a:cubicBezTo>
                    <a:pt x="702" y="580"/>
                    <a:pt x="702" y="583"/>
                    <a:pt x="702" y="579"/>
                  </a:cubicBezTo>
                  <a:cubicBezTo>
                    <a:pt x="703" y="577"/>
                    <a:pt x="705" y="572"/>
                    <a:pt x="705" y="572"/>
                  </a:cubicBezTo>
                  <a:cubicBezTo>
                    <a:pt x="712" y="567"/>
                    <a:pt x="713" y="572"/>
                    <a:pt x="720" y="572"/>
                  </a:cubicBezTo>
                  <a:cubicBezTo>
                    <a:pt x="735" y="573"/>
                    <a:pt x="757" y="582"/>
                    <a:pt x="765" y="572"/>
                  </a:cubicBezTo>
                  <a:cubicBezTo>
                    <a:pt x="766" y="570"/>
                    <a:pt x="767" y="572"/>
                    <a:pt x="768" y="567"/>
                  </a:cubicBezTo>
                  <a:lnTo>
                    <a:pt x="766" y="512"/>
                  </a:lnTo>
                  <a:cubicBezTo>
                    <a:pt x="769" y="505"/>
                    <a:pt x="770" y="504"/>
                    <a:pt x="778" y="504"/>
                  </a:cubicBezTo>
                  <a:cubicBezTo>
                    <a:pt x="788" y="502"/>
                    <a:pt x="795" y="503"/>
                    <a:pt x="799" y="503"/>
                  </a:cubicBezTo>
                  <a:cubicBezTo>
                    <a:pt x="806" y="491"/>
                    <a:pt x="805" y="487"/>
                    <a:pt x="802" y="474"/>
                  </a:cubicBezTo>
                  <a:cubicBezTo>
                    <a:pt x="801" y="454"/>
                    <a:pt x="801" y="461"/>
                    <a:pt x="801" y="452"/>
                  </a:cubicBezTo>
                  <a:cubicBezTo>
                    <a:pt x="800" y="450"/>
                    <a:pt x="790" y="436"/>
                    <a:pt x="795" y="449"/>
                  </a:cubicBezTo>
                  <a:cubicBezTo>
                    <a:pt x="789" y="450"/>
                    <a:pt x="784" y="449"/>
                    <a:pt x="778" y="447"/>
                  </a:cubicBezTo>
                  <a:cubicBezTo>
                    <a:pt x="773" y="448"/>
                    <a:pt x="763" y="450"/>
                    <a:pt x="763" y="450"/>
                  </a:cubicBezTo>
                  <a:cubicBezTo>
                    <a:pt x="754" y="444"/>
                    <a:pt x="751" y="436"/>
                    <a:pt x="745" y="428"/>
                  </a:cubicBezTo>
                  <a:cubicBezTo>
                    <a:pt x="745" y="426"/>
                    <a:pt x="744" y="419"/>
                    <a:pt x="741" y="419"/>
                  </a:cubicBezTo>
                  <a:cubicBezTo>
                    <a:pt x="718" y="410"/>
                    <a:pt x="681" y="416"/>
                    <a:pt x="655" y="417"/>
                  </a:cubicBezTo>
                  <a:cubicBezTo>
                    <a:pt x="627" y="412"/>
                    <a:pt x="571" y="417"/>
                    <a:pt x="571" y="417"/>
                  </a:cubicBezTo>
                  <a:cubicBezTo>
                    <a:pt x="570" y="409"/>
                    <a:pt x="569" y="408"/>
                    <a:pt x="562" y="404"/>
                  </a:cubicBezTo>
                  <a:cubicBezTo>
                    <a:pt x="557" y="398"/>
                    <a:pt x="549" y="400"/>
                    <a:pt x="547" y="395"/>
                  </a:cubicBezTo>
                  <a:cubicBezTo>
                    <a:pt x="538" y="397"/>
                    <a:pt x="543" y="396"/>
                    <a:pt x="531" y="396"/>
                  </a:cubicBezTo>
                  <a:cubicBezTo>
                    <a:pt x="526" y="395"/>
                    <a:pt x="523" y="393"/>
                    <a:pt x="519" y="390"/>
                  </a:cubicBezTo>
                  <a:cubicBezTo>
                    <a:pt x="521" y="372"/>
                    <a:pt x="521" y="388"/>
                    <a:pt x="526" y="378"/>
                  </a:cubicBezTo>
                  <a:cubicBezTo>
                    <a:pt x="533" y="364"/>
                    <a:pt x="529" y="347"/>
                    <a:pt x="523" y="333"/>
                  </a:cubicBezTo>
                  <a:cubicBezTo>
                    <a:pt x="522" y="322"/>
                    <a:pt x="521" y="326"/>
                    <a:pt x="523" y="321"/>
                  </a:cubicBezTo>
                  <a:cubicBezTo>
                    <a:pt x="522" y="312"/>
                    <a:pt x="523" y="311"/>
                    <a:pt x="531" y="306"/>
                  </a:cubicBezTo>
                  <a:cubicBezTo>
                    <a:pt x="540" y="294"/>
                    <a:pt x="515" y="265"/>
                    <a:pt x="505" y="257"/>
                  </a:cubicBezTo>
                  <a:cubicBezTo>
                    <a:pt x="504" y="250"/>
                    <a:pt x="499" y="243"/>
                    <a:pt x="493" y="239"/>
                  </a:cubicBezTo>
                  <a:cubicBezTo>
                    <a:pt x="490" y="237"/>
                    <a:pt x="484" y="236"/>
                    <a:pt x="484" y="236"/>
                  </a:cubicBezTo>
                  <a:cubicBezTo>
                    <a:pt x="478" y="233"/>
                    <a:pt x="475" y="226"/>
                    <a:pt x="469" y="221"/>
                  </a:cubicBezTo>
                  <a:cubicBezTo>
                    <a:pt x="466" y="216"/>
                    <a:pt x="463" y="213"/>
                    <a:pt x="462" y="207"/>
                  </a:cubicBezTo>
                  <a:cubicBezTo>
                    <a:pt x="463" y="181"/>
                    <a:pt x="457" y="188"/>
                    <a:pt x="465" y="180"/>
                  </a:cubicBezTo>
                  <a:cubicBezTo>
                    <a:pt x="468" y="173"/>
                    <a:pt x="470" y="171"/>
                    <a:pt x="477" y="170"/>
                  </a:cubicBezTo>
                  <a:cubicBezTo>
                    <a:pt x="482" y="166"/>
                    <a:pt x="486" y="161"/>
                    <a:pt x="486" y="155"/>
                  </a:cubicBezTo>
                  <a:cubicBezTo>
                    <a:pt x="490" y="149"/>
                    <a:pt x="491" y="146"/>
                    <a:pt x="498" y="144"/>
                  </a:cubicBezTo>
                  <a:cubicBezTo>
                    <a:pt x="502" y="141"/>
                    <a:pt x="504" y="138"/>
                    <a:pt x="508" y="134"/>
                  </a:cubicBezTo>
                  <a:cubicBezTo>
                    <a:pt x="507" y="125"/>
                    <a:pt x="509" y="127"/>
                    <a:pt x="505" y="125"/>
                  </a:cubicBezTo>
                  <a:cubicBezTo>
                    <a:pt x="494" y="117"/>
                    <a:pt x="503" y="122"/>
                    <a:pt x="475" y="122"/>
                  </a:cubicBezTo>
                  <a:cubicBezTo>
                    <a:pt x="471" y="125"/>
                    <a:pt x="466" y="125"/>
                    <a:pt x="462" y="128"/>
                  </a:cubicBezTo>
                  <a:cubicBezTo>
                    <a:pt x="452" y="118"/>
                    <a:pt x="443" y="109"/>
                    <a:pt x="432" y="101"/>
                  </a:cubicBezTo>
                  <a:cubicBezTo>
                    <a:pt x="427" y="93"/>
                    <a:pt x="418" y="89"/>
                    <a:pt x="411" y="83"/>
                  </a:cubicBezTo>
                  <a:cubicBezTo>
                    <a:pt x="407" y="80"/>
                    <a:pt x="397" y="75"/>
                    <a:pt x="397" y="75"/>
                  </a:cubicBezTo>
                  <a:cubicBezTo>
                    <a:pt x="403" y="53"/>
                    <a:pt x="397" y="29"/>
                    <a:pt x="397" y="6"/>
                  </a:cubicBezTo>
                  <a:cubicBezTo>
                    <a:pt x="361" y="4"/>
                    <a:pt x="383" y="5"/>
                    <a:pt x="330" y="5"/>
                  </a:cubicBezTo>
                  <a:cubicBezTo>
                    <a:pt x="344" y="0"/>
                    <a:pt x="328" y="4"/>
                    <a:pt x="325" y="9"/>
                  </a:cubicBezTo>
                  <a:cubicBezTo>
                    <a:pt x="328" y="42"/>
                    <a:pt x="330" y="71"/>
                    <a:pt x="330" y="105"/>
                  </a:cubicBezTo>
                  <a:cubicBezTo>
                    <a:pt x="327" y="97"/>
                    <a:pt x="288" y="102"/>
                    <a:pt x="276" y="102"/>
                  </a:cubicBezTo>
                  <a:cubicBezTo>
                    <a:pt x="261" y="103"/>
                    <a:pt x="238" y="94"/>
                    <a:pt x="231" y="107"/>
                  </a:cubicBezTo>
                  <a:cubicBezTo>
                    <a:pt x="224" y="122"/>
                    <a:pt x="232" y="140"/>
                    <a:pt x="226" y="155"/>
                  </a:cubicBezTo>
                  <a:cubicBezTo>
                    <a:pt x="225" y="166"/>
                    <a:pt x="225" y="162"/>
                    <a:pt x="225" y="168"/>
                  </a:cubicBezTo>
                  <a:cubicBezTo>
                    <a:pt x="214" y="161"/>
                    <a:pt x="202" y="167"/>
                    <a:pt x="189" y="167"/>
                  </a:cubicBezTo>
                  <a:cubicBezTo>
                    <a:pt x="184" y="158"/>
                    <a:pt x="181" y="152"/>
                    <a:pt x="172" y="147"/>
                  </a:cubicBezTo>
                  <a:cubicBezTo>
                    <a:pt x="164" y="150"/>
                    <a:pt x="166" y="147"/>
                    <a:pt x="160" y="147"/>
                  </a:cubicBezTo>
                  <a:cubicBezTo>
                    <a:pt x="160" y="145"/>
                    <a:pt x="160" y="143"/>
                    <a:pt x="159" y="141"/>
                  </a:cubicBezTo>
                  <a:cubicBezTo>
                    <a:pt x="159" y="140"/>
                    <a:pt x="157" y="138"/>
                    <a:pt x="157" y="137"/>
                  </a:cubicBezTo>
                  <a:cubicBezTo>
                    <a:pt x="156" y="134"/>
                    <a:pt x="156" y="128"/>
                    <a:pt x="156" y="128"/>
                  </a:cubicBezTo>
                  <a:cubicBezTo>
                    <a:pt x="146" y="124"/>
                    <a:pt x="119" y="121"/>
                    <a:pt x="114" y="131"/>
                  </a:cubicBezTo>
                  <a:cubicBezTo>
                    <a:pt x="111" y="136"/>
                    <a:pt x="107" y="150"/>
                    <a:pt x="114" y="153"/>
                  </a:cubicBezTo>
                  <a:close/>
                </a:path>
              </a:pathLst>
            </a:custGeom>
            <a:grpFill/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endParaRPr lang="ru-RU" altLang="ru-RU" dirty="0">
                <a:solidFill>
                  <a:srgbClr val="002060"/>
                </a:solidFill>
                <a:latin typeface="Franklin Gothic Book" pitchFamily="34" charset="0"/>
                <a:cs typeface="Arial" charset="0"/>
              </a:endParaRPr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246706" y="2578448"/>
              <a:ext cx="837910" cy="983282"/>
            </a:xfrm>
            <a:custGeom>
              <a:avLst/>
              <a:gdLst>
                <a:gd name="T0" fmla="*/ 2147483647 w 704"/>
                <a:gd name="T1" fmla="*/ 2147483647 h 795"/>
                <a:gd name="T2" fmla="*/ 2147483647 w 704"/>
                <a:gd name="T3" fmla="*/ 2147483647 h 795"/>
                <a:gd name="T4" fmla="*/ 2147483647 w 704"/>
                <a:gd name="T5" fmla="*/ 2147483647 h 795"/>
                <a:gd name="T6" fmla="*/ 2147483647 w 704"/>
                <a:gd name="T7" fmla="*/ 2147483647 h 795"/>
                <a:gd name="T8" fmla="*/ 2147483647 w 704"/>
                <a:gd name="T9" fmla="*/ 2147483647 h 795"/>
                <a:gd name="T10" fmla="*/ 2147483647 w 704"/>
                <a:gd name="T11" fmla="*/ 2147483647 h 795"/>
                <a:gd name="T12" fmla="*/ 2147483647 w 704"/>
                <a:gd name="T13" fmla="*/ 2147483647 h 795"/>
                <a:gd name="T14" fmla="*/ 2147483647 w 704"/>
                <a:gd name="T15" fmla="*/ 2147483647 h 795"/>
                <a:gd name="T16" fmla="*/ 2147483647 w 704"/>
                <a:gd name="T17" fmla="*/ 2147483647 h 795"/>
                <a:gd name="T18" fmla="*/ 2147483647 w 704"/>
                <a:gd name="T19" fmla="*/ 2147483647 h 795"/>
                <a:gd name="T20" fmla="*/ 2147483647 w 704"/>
                <a:gd name="T21" fmla="*/ 2147483647 h 795"/>
                <a:gd name="T22" fmla="*/ 2147483647 w 704"/>
                <a:gd name="T23" fmla="*/ 2147483647 h 795"/>
                <a:gd name="T24" fmla="*/ 2147483647 w 704"/>
                <a:gd name="T25" fmla="*/ 2147483647 h 795"/>
                <a:gd name="T26" fmla="*/ 2147483647 w 704"/>
                <a:gd name="T27" fmla="*/ 2147483647 h 795"/>
                <a:gd name="T28" fmla="*/ 2147483647 w 704"/>
                <a:gd name="T29" fmla="*/ 2147483647 h 795"/>
                <a:gd name="T30" fmla="*/ 2147483647 w 704"/>
                <a:gd name="T31" fmla="*/ 2147483647 h 795"/>
                <a:gd name="T32" fmla="*/ 2147483647 w 704"/>
                <a:gd name="T33" fmla="*/ 2147483647 h 795"/>
                <a:gd name="T34" fmla="*/ 2147483647 w 704"/>
                <a:gd name="T35" fmla="*/ 2147483647 h 795"/>
                <a:gd name="T36" fmla="*/ 2147483647 w 704"/>
                <a:gd name="T37" fmla="*/ 2147483647 h 795"/>
                <a:gd name="T38" fmla="*/ 2147483647 w 704"/>
                <a:gd name="T39" fmla="*/ 2147483647 h 795"/>
                <a:gd name="T40" fmla="*/ 2147483647 w 704"/>
                <a:gd name="T41" fmla="*/ 2147483647 h 795"/>
                <a:gd name="T42" fmla="*/ 2147483647 w 704"/>
                <a:gd name="T43" fmla="*/ 2147483647 h 795"/>
                <a:gd name="T44" fmla="*/ 2147483647 w 704"/>
                <a:gd name="T45" fmla="*/ 2147483647 h 795"/>
                <a:gd name="T46" fmla="*/ 2147483647 w 704"/>
                <a:gd name="T47" fmla="*/ 2147483647 h 795"/>
                <a:gd name="T48" fmla="*/ 2147483647 w 704"/>
                <a:gd name="T49" fmla="*/ 2147483647 h 795"/>
                <a:gd name="T50" fmla="*/ 2147483647 w 704"/>
                <a:gd name="T51" fmla="*/ 2147483647 h 795"/>
                <a:gd name="T52" fmla="*/ 2147483647 w 704"/>
                <a:gd name="T53" fmla="*/ 2147483647 h 795"/>
                <a:gd name="T54" fmla="*/ 2147483647 w 704"/>
                <a:gd name="T55" fmla="*/ 2147483647 h 795"/>
                <a:gd name="T56" fmla="*/ 2147483647 w 704"/>
                <a:gd name="T57" fmla="*/ 2147483647 h 795"/>
                <a:gd name="T58" fmla="*/ 2147483647 w 704"/>
                <a:gd name="T59" fmla="*/ 2147483647 h 795"/>
                <a:gd name="T60" fmla="*/ 2147483647 w 704"/>
                <a:gd name="T61" fmla="*/ 2147483647 h 795"/>
                <a:gd name="T62" fmla="*/ 2147483647 w 704"/>
                <a:gd name="T63" fmla="*/ 2147483647 h 795"/>
                <a:gd name="T64" fmla="*/ 2147483647 w 704"/>
                <a:gd name="T65" fmla="*/ 2147483647 h 795"/>
                <a:gd name="T66" fmla="*/ 2147483647 w 704"/>
                <a:gd name="T67" fmla="*/ 2147483647 h 795"/>
                <a:gd name="T68" fmla="*/ 2147483647 w 704"/>
                <a:gd name="T69" fmla="*/ 2147483647 h 795"/>
                <a:gd name="T70" fmla="*/ 2147483647 w 704"/>
                <a:gd name="T71" fmla="*/ 2147483647 h 795"/>
                <a:gd name="T72" fmla="*/ 2147483647 w 704"/>
                <a:gd name="T73" fmla="*/ 2147483647 h 795"/>
                <a:gd name="T74" fmla="*/ 2147483647 w 704"/>
                <a:gd name="T75" fmla="*/ 2147483647 h 795"/>
                <a:gd name="T76" fmla="*/ 2147483647 w 704"/>
                <a:gd name="T77" fmla="*/ 2147483647 h 795"/>
                <a:gd name="T78" fmla="*/ 2147483647 w 704"/>
                <a:gd name="T79" fmla="*/ 2147483647 h 795"/>
                <a:gd name="T80" fmla="*/ 2147483647 w 704"/>
                <a:gd name="T81" fmla="*/ 2147483647 h 795"/>
                <a:gd name="T82" fmla="*/ 2147483647 w 704"/>
                <a:gd name="T83" fmla="*/ 2147483647 h 795"/>
                <a:gd name="T84" fmla="*/ 2147483647 w 704"/>
                <a:gd name="T85" fmla="*/ 2147483647 h 795"/>
                <a:gd name="T86" fmla="*/ 2147483647 w 704"/>
                <a:gd name="T87" fmla="*/ 2147483647 h 795"/>
                <a:gd name="T88" fmla="*/ 2147483647 w 704"/>
                <a:gd name="T89" fmla="*/ 2147483647 h 795"/>
                <a:gd name="T90" fmla="*/ 2147483647 w 704"/>
                <a:gd name="T91" fmla="*/ 2147483647 h 795"/>
                <a:gd name="T92" fmla="*/ 2147483647 w 704"/>
                <a:gd name="T93" fmla="*/ 2147483647 h 795"/>
                <a:gd name="T94" fmla="*/ 2147483647 w 704"/>
                <a:gd name="T95" fmla="*/ 2147483647 h 795"/>
                <a:gd name="T96" fmla="*/ 2147483647 w 704"/>
                <a:gd name="T97" fmla="*/ 2147483647 h 795"/>
                <a:gd name="T98" fmla="*/ 2147483647 w 704"/>
                <a:gd name="T99" fmla="*/ 2147483647 h 795"/>
                <a:gd name="T100" fmla="*/ 2147483647 w 704"/>
                <a:gd name="T101" fmla="*/ 2147483647 h 795"/>
                <a:gd name="T102" fmla="*/ 2147483647 w 704"/>
                <a:gd name="T103" fmla="*/ 2147483647 h 795"/>
                <a:gd name="T104" fmla="*/ 2147483647 w 704"/>
                <a:gd name="T105" fmla="*/ 2147483647 h 795"/>
                <a:gd name="T106" fmla="*/ 2147483647 w 704"/>
                <a:gd name="T107" fmla="*/ 2147483647 h 795"/>
                <a:gd name="T108" fmla="*/ 2147483647 w 704"/>
                <a:gd name="T109" fmla="*/ 2147483647 h 795"/>
                <a:gd name="T110" fmla="*/ 2147483647 w 704"/>
                <a:gd name="T111" fmla="*/ 2147483647 h 795"/>
                <a:gd name="T112" fmla="*/ 2147483647 w 704"/>
                <a:gd name="T113" fmla="*/ 2147483647 h 795"/>
                <a:gd name="T114" fmla="*/ 2147483647 w 704"/>
                <a:gd name="T115" fmla="*/ 2147483647 h 795"/>
                <a:gd name="T116" fmla="*/ 2147483647 w 704"/>
                <a:gd name="T117" fmla="*/ 2147483647 h 795"/>
                <a:gd name="T118" fmla="*/ 2147483647 w 704"/>
                <a:gd name="T119" fmla="*/ 2147483647 h 79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704"/>
                <a:gd name="T181" fmla="*/ 0 h 795"/>
                <a:gd name="T182" fmla="*/ 704 w 704"/>
                <a:gd name="T183" fmla="*/ 795 h 79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704" h="795">
                  <a:moveTo>
                    <a:pt x="420" y="0"/>
                  </a:moveTo>
                  <a:cubicBezTo>
                    <a:pt x="395" y="1"/>
                    <a:pt x="370" y="2"/>
                    <a:pt x="345" y="2"/>
                  </a:cubicBezTo>
                  <a:cubicBezTo>
                    <a:pt x="352" y="47"/>
                    <a:pt x="346" y="6"/>
                    <a:pt x="346" y="126"/>
                  </a:cubicBezTo>
                  <a:cubicBezTo>
                    <a:pt x="345" y="128"/>
                    <a:pt x="342" y="134"/>
                    <a:pt x="339" y="135"/>
                  </a:cubicBezTo>
                  <a:cubicBezTo>
                    <a:pt x="337" y="136"/>
                    <a:pt x="334" y="134"/>
                    <a:pt x="334" y="134"/>
                  </a:cubicBezTo>
                  <a:lnTo>
                    <a:pt x="223" y="134"/>
                  </a:lnTo>
                  <a:cubicBezTo>
                    <a:pt x="220" y="128"/>
                    <a:pt x="217" y="126"/>
                    <a:pt x="211" y="123"/>
                  </a:cubicBezTo>
                  <a:cubicBezTo>
                    <a:pt x="201" y="109"/>
                    <a:pt x="212" y="102"/>
                    <a:pt x="192" y="102"/>
                  </a:cubicBezTo>
                  <a:cubicBezTo>
                    <a:pt x="190" y="91"/>
                    <a:pt x="187" y="89"/>
                    <a:pt x="178" y="83"/>
                  </a:cubicBezTo>
                  <a:cubicBezTo>
                    <a:pt x="174" y="76"/>
                    <a:pt x="171" y="78"/>
                    <a:pt x="165" y="75"/>
                  </a:cubicBezTo>
                  <a:cubicBezTo>
                    <a:pt x="134" y="77"/>
                    <a:pt x="145" y="77"/>
                    <a:pt x="133" y="77"/>
                  </a:cubicBezTo>
                  <a:cubicBezTo>
                    <a:pt x="128" y="81"/>
                    <a:pt x="126" y="83"/>
                    <a:pt x="124" y="89"/>
                  </a:cubicBezTo>
                  <a:cubicBezTo>
                    <a:pt x="123" y="93"/>
                    <a:pt x="120" y="101"/>
                    <a:pt x="120" y="101"/>
                  </a:cubicBezTo>
                  <a:lnTo>
                    <a:pt x="3" y="102"/>
                  </a:lnTo>
                  <a:lnTo>
                    <a:pt x="0" y="357"/>
                  </a:lnTo>
                  <a:lnTo>
                    <a:pt x="76" y="357"/>
                  </a:lnTo>
                  <a:cubicBezTo>
                    <a:pt x="84" y="360"/>
                    <a:pt x="85" y="358"/>
                    <a:pt x="88" y="372"/>
                  </a:cubicBezTo>
                  <a:cubicBezTo>
                    <a:pt x="88" y="403"/>
                    <a:pt x="86" y="445"/>
                    <a:pt x="93" y="465"/>
                  </a:cubicBezTo>
                  <a:cubicBezTo>
                    <a:pt x="97" y="466"/>
                    <a:pt x="103" y="465"/>
                    <a:pt x="106" y="468"/>
                  </a:cubicBezTo>
                  <a:cubicBezTo>
                    <a:pt x="108" y="469"/>
                    <a:pt x="108" y="474"/>
                    <a:pt x="108" y="474"/>
                  </a:cubicBezTo>
                  <a:cubicBezTo>
                    <a:pt x="113" y="478"/>
                    <a:pt x="117" y="478"/>
                    <a:pt x="123" y="480"/>
                  </a:cubicBezTo>
                  <a:cubicBezTo>
                    <a:pt x="128" y="482"/>
                    <a:pt x="132" y="482"/>
                    <a:pt x="132" y="488"/>
                  </a:cubicBezTo>
                  <a:cubicBezTo>
                    <a:pt x="137" y="485"/>
                    <a:pt x="144" y="488"/>
                    <a:pt x="144" y="495"/>
                  </a:cubicBezTo>
                  <a:cubicBezTo>
                    <a:pt x="146" y="504"/>
                    <a:pt x="141" y="499"/>
                    <a:pt x="141" y="506"/>
                  </a:cubicBezTo>
                  <a:cubicBezTo>
                    <a:pt x="136" y="512"/>
                    <a:pt x="138" y="508"/>
                    <a:pt x="138" y="518"/>
                  </a:cubicBezTo>
                  <a:cubicBezTo>
                    <a:pt x="139" y="522"/>
                    <a:pt x="136" y="530"/>
                    <a:pt x="136" y="530"/>
                  </a:cubicBezTo>
                  <a:cubicBezTo>
                    <a:pt x="135" y="537"/>
                    <a:pt x="135" y="534"/>
                    <a:pt x="136" y="540"/>
                  </a:cubicBezTo>
                  <a:cubicBezTo>
                    <a:pt x="141" y="541"/>
                    <a:pt x="151" y="542"/>
                    <a:pt x="151" y="542"/>
                  </a:cubicBezTo>
                  <a:cubicBezTo>
                    <a:pt x="158" y="546"/>
                    <a:pt x="159" y="548"/>
                    <a:pt x="168" y="548"/>
                  </a:cubicBezTo>
                  <a:cubicBezTo>
                    <a:pt x="173" y="545"/>
                    <a:pt x="175" y="548"/>
                    <a:pt x="181" y="549"/>
                  </a:cubicBezTo>
                  <a:cubicBezTo>
                    <a:pt x="180" y="553"/>
                    <a:pt x="178" y="561"/>
                    <a:pt x="178" y="561"/>
                  </a:cubicBezTo>
                  <a:cubicBezTo>
                    <a:pt x="181" y="568"/>
                    <a:pt x="178" y="569"/>
                    <a:pt x="174" y="575"/>
                  </a:cubicBezTo>
                  <a:cubicBezTo>
                    <a:pt x="175" y="583"/>
                    <a:pt x="175" y="579"/>
                    <a:pt x="175" y="587"/>
                  </a:cubicBezTo>
                  <a:cubicBezTo>
                    <a:pt x="182" y="601"/>
                    <a:pt x="178" y="595"/>
                    <a:pt x="174" y="608"/>
                  </a:cubicBezTo>
                  <a:cubicBezTo>
                    <a:pt x="172" y="611"/>
                    <a:pt x="169" y="617"/>
                    <a:pt x="169" y="617"/>
                  </a:cubicBezTo>
                  <a:cubicBezTo>
                    <a:pt x="173" y="621"/>
                    <a:pt x="180" y="630"/>
                    <a:pt x="180" y="630"/>
                  </a:cubicBezTo>
                  <a:cubicBezTo>
                    <a:pt x="181" y="640"/>
                    <a:pt x="179" y="636"/>
                    <a:pt x="183" y="642"/>
                  </a:cubicBezTo>
                  <a:cubicBezTo>
                    <a:pt x="195" y="646"/>
                    <a:pt x="184" y="640"/>
                    <a:pt x="190" y="653"/>
                  </a:cubicBezTo>
                  <a:cubicBezTo>
                    <a:pt x="193" y="658"/>
                    <a:pt x="201" y="653"/>
                    <a:pt x="201" y="659"/>
                  </a:cubicBezTo>
                  <a:cubicBezTo>
                    <a:pt x="201" y="665"/>
                    <a:pt x="201" y="672"/>
                    <a:pt x="201" y="678"/>
                  </a:cubicBezTo>
                  <a:cubicBezTo>
                    <a:pt x="206" y="686"/>
                    <a:pt x="210" y="692"/>
                    <a:pt x="210" y="702"/>
                  </a:cubicBezTo>
                  <a:cubicBezTo>
                    <a:pt x="208" y="708"/>
                    <a:pt x="206" y="710"/>
                    <a:pt x="201" y="714"/>
                  </a:cubicBezTo>
                  <a:cubicBezTo>
                    <a:pt x="199" y="720"/>
                    <a:pt x="199" y="717"/>
                    <a:pt x="199" y="722"/>
                  </a:cubicBezTo>
                  <a:cubicBezTo>
                    <a:pt x="201" y="724"/>
                    <a:pt x="209" y="735"/>
                    <a:pt x="210" y="735"/>
                  </a:cubicBezTo>
                  <a:cubicBezTo>
                    <a:pt x="208" y="742"/>
                    <a:pt x="201" y="745"/>
                    <a:pt x="201" y="753"/>
                  </a:cubicBezTo>
                  <a:cubicBezTo>
                    <a:pt x="207" y="760"/>
                    <a:pt x="207" y="767"/>
                    <a:pt x="213" y="773"/>
                  </a:cubicBezTo>
                  <a:cubicBezTo>
                    <a:pt x="216" y="781"/>
                    <a:pt x="215" y="778"/>
                    <a:pt x="217" y="783"/>
                  </a:cubicBezTo>
                  <a:cubicBezTo>
                    <a:pt x="248" y="783"/>
                    <a:pt x="282" y="780"/>
                    <a:pt x="301" y="780"/>
                  </a:cubicBezTo>
                  <a:cubicBezTo>
                    <a:pt x="307" y="779"/>
                    <a:pt x="283" y="779"/>
                    <a:pt x="309" y="776"/>
                  </a:cubicBezTo>
                  <a:lnTo>
                    <a:pt x="409" y="777"/>
                  </a:lnTo>
                  <a:lnTo>
                    <a:pt x="429" y="767"/>
                  </a:lnTo>
                  <a:lnTo>
                    <a:pt x="442" y="765"/>
                  </a:lnTo>
                  <a:lnTo>
                    <a:pt x="444" y="747"/>
                  </a:lnTo>
                  <a:lnTo>
                    <a:pt x="451" y="732"/>
                  </a:lnTo>
                  <a:lnTo>
                    <a:pt x="460" y="723"/>
                  </a:lnTo>
                  <a:lnTo>
                    <a:pt x="472" y="732"/>
                  </a:lnTo>
                  <a:lnTo>
                    <a:pt x="483" y="744"/>
                  </a:lnTo>
                  <a:lnTo>
                    <a:pt x="492" y="758"/>
                  </a:lnTo>
                  <a:lnTo>
                    <a:pt x="493" y="768"/>
                  </a:lnTo>
                  <a:lnTo>
                    <a:pt x="507" y="777"/>
                  </a:lnTo>
                  <a:lnTo>
                    <a:pt x="519" y="774"/>
                  </a:lnTo>
                  <a:lnTo>
                    <a:pt x="529" y="773"/>
                  </a:lnTo>
                  <a:lnTo>
                    <a:pt x="540" y="776"/>
                  </a:lnTo>
                  <a:lnTo>
                    <a:pt x="550" y="786"/>
                  </a:lnTo>
                  <a:cubicBezTo>
                    <a:pt x="551" y="789"/>
                    <a:pt x="553" y="795"/>
                    <a:pt x="553" y="795"/>
                  </a:cubicBezTo>
                  <a:cubicBezTo>
                    <a:pt x="599" y="791"/>
                    <a:pt x="561" y="794"/>
                    <a:pt x="666" y="794"/>
                  </a:cubicBezTo>
                  <a:cubicBezTo>
                    <a:pt x="663" y="793"/>
                    <a:pt x="661" y="792"/>
                    <a:pt x="658" y="792"/>
                  </a:cubicBezTo>
                  <a:cubicBezTo>
                    <a:pt x="657" y="792"/>
                    <a:pt x="653" y="794"/>
                    <a:pt x="654" y="794"/>
                  </a:cubicBezTo>
                  <a:cubicBezTo>
                    <a:pt x="660" y="795"/>
                    <a:pt x="692" y="795"/>
                    <a:pt x="694" y="795"/>
                  </a:cubicBezTo>
                  <a:cubicBezTo>
                    <a:pt x="704" y="793"/>
                    <a:pt x="699" y="775"/>
                    <a:pt x="693" y="773"/>
                  </a:cubicBezTo>
                  <a:cubicBezTo>
                    <a:pt x="690" y="768"/>
                    <a:pt x="685" y="759"/>
                    <a:pt x="685" y="759"/>
                  </a:cubicBezTo>
                  <a:cubicBezTo>
                    <a:pt x="684" y="751"/>
                    <a:pt x="684" y="755"/>
                    <a:pt x="684" y="746"/>
                  </a:cubicBezTo>
                  <a:cubicBezTo>
                    <a:pt x="686" y="738"/>
                    <a:pt x="685" y="743"/>
                    <a:pt x="685" y="731"/>
                  </a:cubicBezTo>
                  <a:cubicBezTo>
                    <a:pt x="686" y="728"/>
                    <a:pt x="687" y="722"/>
                    <a:pt x="687" y="722"/>
                  </a:cubicBezTo>
                  <a:cubicBezTo>
                    <a:pt x="687" y="719"/>
                    <a:pt x="687" y="716"/>
                    <a:pt x="687" y="713"/>
                  </a:cubicBezTo>
                  <a:cubicBezTo>
                    <a:pt x="687" y="711"/>
                    <a:pt x="688" y="708"/>
                    <a:pt x="688" y="708"/>
                  </a:cubicBezTo>
                  <a:cubicBezTo>
                    <a:pt x="666" y="710"/>
                    <a:pt x="676" y="710"/>
                    <a:pt x="658" y="710"/>
                  </a:cubicBezTo>
                  <a:cubicBezTo>
                    <a:pt x="656" y="698"/>
                    <a:pt x="658" y="684"/>
                    <a:pt x="658" y="672"/>
                  </a:cubicBezTo>
                  <a:cubicBezTo>
                    <a:pt x="657" y="663"/>
                    <a:pt x="659" y="666"/>
                    <a:pt x="649" y="666"/>
                  </a:cubicBezTo>
                  <a:cubicBezTo>
                    <a:pt x="645" y="666"/>
                    <a:pt x="640" y="666"/>
                    <a:pt x="636" y="666"/>
                  </a:cubicBezTo>
                  <a:cubicBezTo>
                    <a:pt x="633" y="666"/>
                    <a:pt x="628" y="665"/>
                    <a:pt x="628" y="665"/>
                  </a:cubicBezTo>
                  <a:cubicBezTo>
                    <a:pt x="627" y="661"/>
                    <a:pt x="628" y="653"/>
                    <a:pt x="628" y="653"/>
                  </a:cubicBezTo>
                  <a:cubicBezTo>
                    <a:pt x="629" y="647"/>
                    <a:pt x="630" y="636"/>
                    <a:pt x="630" y="636"/>
                  </a:cubicBezTo>
                  <a:lnTo>
                    <a:pt x="634" y="521"/>
                  </a:lnTo>
                  <a:cubicBezTo>
                    <a:pt x="641" y="517"/>
                    <a:pt x="637" y="518"/>
                    <a:pt x="645" y="518"/>
                  </a:cubicBezTo>
                  <a:cubicBezTo>
                    <a:pt x="645" y="513"/>
                    <a:pt x="645" y="508"/>
                    <a:pt x="645" y="503"/>
                  </a:cubicBezTo>
                  <a:lnTo>
                    <a:pt x="646" y="389"/>
                  </a:lnTo>
                  <a:cubicBezTo>
                    <a:pt x="653" y="385"/>
                    <a:pt x="661" y="384"/>
                    <a:pt x="669" y="384"/>
                  </a:cubicBezTo>
                  <a:lnTo>
                    <a:pt x="676" y="371"/>
                  </a:lnTo>
                  <a:lnTo>
                    <a:pt x="673" y="356"/>
                  </a:lnTo>
                  <a:lnTo>
                    <a:pt x="664" y="351"/>
                  </a:lnTo>
                  <a:lnTo>
                    <a:pt x="663" y="338"/>
                  </a:lnTo>
                  <a:lnTo>
                    <a:pt x="661" y="309"/>
                  </a:lnTo>
                  <a:lnTo>
                    <a:pt x="661" y="296"/>
                  </a:lnTo>
                  <a:lnTo>
                    <a:pt x="648" y="293"/>
                  </a:lnTo>
                  <a:lnTo>
                    <a:pt x="526" y="296"/>
                  </a:lnTo>
                  <a:lnTo>
                    <a:pt x="517" y="281"/>
                  </a:lnTo>
                  <a:lnTo>
                    <a:pt x="517" y="261"/>
                  </a:lnTo>
                  <a:lnTo>
                    <a:pt x="516" y="210"/>
                  </a:lnTo>
                  <a:lnTo>
                    <a:pt x="519" y="195"/>
                  </a:lnTo>
                  <a:lnTo>
                    <a:pt x="514" y="185"/>
                  </a:lnTo>
                  <a:lnTo>
                    <a:pt x="507" y="174"/>
                  </a:lnTo>
                  <a:cubicBezTo>
                    <a:pt x="506" y="155"/>
                    <a:pt x="504" y="136"/>
                    <a:pt x="504" y="117"/>
                  </a:cubicBezTo>
                  <a:cubicBezTo>
                    <a:pt x="495" y="115"/>
                    <a:pt x="492" y="116"/>
                    <a:pt x="484" y="111"/>
                  </a:cubicBezTo>
                  <a:cubicBezTo>
                    <a:pt x="483" y="110"/>
                    <a:pt x="478" y="104"/>
                    <a:pt x="478" y="102"/>
                  </a:cubicBezTo>
                  <a:cubicBezTo>
                    <a:pt x="478" y="101"/>
                    <a:pt x="480" y="98"/>
                    <a:pt x="480" y="98"/>
                  </a:cubicBezTo>
                  <a:cubicBezTo>
                    <a:pt x="480" y="96"/>
                    <a:pt x="482" y="88"/>
                    <a:pt x="483" y="87"/>
                  </a:cubicBezTo>
                  <a:cubicBezTo>
                    <a:pt x="485" y="86"/>
                    <a:pt x="489" y="86"/>
                    <a:pt x="489" y="86"/>
                  </a:cubicBezTo>
                  <a:cubicBezTo>
                    <a:pt x="498" y="82"/>
                    <a:pt x="496" y="90"/>
                    <a:pt x="502" y="90"/>
                  </a:cubicBezTo>
                  <a:cubicBezTo>
                    <a:pt x="503" y="91"/>
                    <a:pt x="503" y="91"/>
                    <a:pt x="504" y="92"/>
                  </a:cubicBezTo>
                  <a:cubicBezTo>
                    <a:pt x="508" y="85"/>
                    <a:pt x="505" y="85"/>
                    <a:pt x="505" y="78"/>
                  </a:cubicBezTo>
                  <a:cubicBezTo>
                    <a:pt x="507" y="72"/>
                    <a:pt x="507" y="74"/>
                    <a:pt x="507" y="71"/>
                  </a:cubicBezTo>
                  <a:cubicBezTo>
                    <a:pt x="509" y="70"/>
                    <a:pt x="514" y="66"/>
                    <a:pt x="514" y="63"/>
                  </a:cubicBezTo>
                  <a:cubicBezTo>
                    <a:pt x="514" y="61"/>
                    <a:pt x="510" y="59"/>
                    <a:pt x="510" y="59"/>
                  </a:cubicBezTo>
                  <a:cubicBezTo>
                    <a:pt x="502" y="59"/>
                    <a:pt x="495" y="59"/>
                    <a:pt x="487" y="59"/>
                  </a:cubicBezTo>
                  <a:lnTo>
                    <a:pt x="424" y="57"/>
                  </a:lnTo>
                  <a:cubicBezTo>
                    <a:pt x="427" y="57"/>
                    <a:pt x="431" y="59"/>
                    <a:pt x="433" y="56"/>
                  </a:cubicBezTo>
                  <a:cubicBezTo>
                    <a:pt x="434" y="54"/>
                    <a:pt x="427" y="56"/>
                    <a:pt x="426" y="54"/>
                  </a:cubicBezTo>
                  <a:cubicBezTo>
                    <a:pt x="425" y="53"/>
                    <a:pt x="428" y="51"/>
                    <a:pt x="429" y="50"/>
                  </a:cubicBezTo>
                  <a:cubicBezTo>
                    <a:pt x="426" y="44"/>
                    <a:pt x="428" y="46"/>
                    <a:pt x="424" y="42"/>
                  </a:cubicBezTo>
                  <a:cubicBezTo>
                    <a:pt x="421" y="24"/>
                    <a:pt x="423" y="38"/>
                    <a:pt x="420" y="0"/>
                  </a:cubicBezTo>
                  <a:close/>
                </a:path>
              </a:pathLst>
            </a:custGeom>
            <a:grpFill/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endParaRPr lang="ru-RU" altLang="ru-RU" dirty="0">
                <a:solidFill>
                  <a:srgbClr val="002060"/>
                </a:solidFill>
                <a:latin typeface="Franklin Gothic Book" pitchFamily="34" charset="0"/>
                <a:cs typeface="Arial" charset="0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973211" y="3301689"/>
              <a:ext cx="1297754" cy="1099759"/>
            </a:xfrm>
            <a:custGeom>
              <a:avLst/>
              <a:gdLst>
                <a:gd name="T0" fmla="*/ 2147483647 w 1089"/>
                <a:gd name="T1" fmla="*/ 2147483647 h 888"/>
                <a:gd name="T2" fmla="*/ 2147483647 w 1089"/>
                <a:gd name="T3" fmla="*/ 2147483647 h 888"/>
                <a:gd name="T4" fmla="*/ 2147483647 w 1089"/>
                <a:gd name="T5" fmla="*/ 2147483647 h 888"/>
                <a:gd name="T6" fmla="*/ 2147483647 w 1089"/>
                <a:gd name="T7" fmla="*/ 2147483647 h 888"/>
                <a:gd name="T8" fmla="*/ 2147483647 w 1089"/>
                <a:gd name="T9" fmla="*/ 2147483647 h 888"/>
                <a:gd name="T10" fmla="*/ 2147483647 w 1089"/>
                <a:gd name="T11" fmla="*/ 2147483647 h 888"/>
                <a:gd name="T12" fmla="*/ 2147483647 w 1089"/>
                <a:gd name="T13" fmla="*/ 2147483647 h 888"/>
                <a:gd name="T14" fmla="*/ 2147483647 w 1089"/>
                <a:gd name="T15" fmla="*/ 2147483647 h 888"/>
                <a:gd name="T16" fmla="*/ 2147483647 w 1089"/>
                <a:gd name="T17" fmla="*/ 2147483647 h 888"/>
                <a:gd name="T18" fmla="*/ 2147483647 w 1089"/>
                <a:gd name="T19" fmla="*/ 2147483647 h 888"/>
                <a:gd name="T20" fmla="*/ 2147483647 w 1089"/>
                <a:gd name="T21" fmla="*/ 2147483647 h 888"/>
                <a:gd name="T22" fmla="*/ 2147483647 w 1089"/>
                <a:gd name="T23" fmla="*/ 2147483647 h 888"/>
                <a:gd name="T24" fmla="*/ 2147483647 w 1089"/>
                <a:gd name="T25" fmla="*/ 2147483647 h 888"/>
                <a:gd name="T26" fmla="*/ 2147483647 w 1089"/>
                <a:gd name="T27" fmla="*/ 2147483647 h 888"/>
                <a:gd name="T28" fmla="*/ 2147483647 w 1089"/>
                <a:gd name="T29" fmla="*/ 2147483647 h 888"/>
                <a:gd name="T30" fmla="*/ 2147483647 w 1089"/>
                <a:gd name="T31" fmla="*/ 2147483647 h 888"/>
                <a:gd name="T32" fmla="*/ 2147483647 w 1089"/>
                <a:gd name="T33" fmla="*/ 2147483647 h 888"/>
                <a:gd name="T34" fmla="*/ 2147483647 w 1089"/>
                <a:gd name="T35" fmla="*/ 2147483647 h 888"/>
                <a:gd name="T36" fmla="*/ 2147483647 w 1089"/>
                <a:gd name="T37" fmla="*/ 2147483647 h 888"/>
                <a:gd name="T38" fmla="*/ 2147483647 w 1089"/>
                <a:gd name="T39" fmla="*/ 2147483647 h 888"/>
                <a:gd name="T40" fmla="*/ 2147483647 w 1089"/>
                <a:gd name="T41" fmla="*/ 2147483647 h 888"/>
                <a:gd name="T42" fmla="*/ 2147483647 w 1089"/>
                <a:gd name="T43" fmla="*/ 2147483647 h 888"/>
                <a:gd name="T44" fmla="*/ 2147483647 w 1089"/>
                <a:gd name="T45" fmla="*/ 2147483647 h 888"/>
                <a:gd name="T46" fmla="*/ 2147483647 w 1089"/>
                <a:gd name="T47" fmla="*/ 2147483647 h 888"/>
                <a:gd name="T48" fmla="*/ 2147483647 w 1089"/>
                <a:gd name="T49" fmla="*/ 2147483647 h 888"/>
                <a:gd name="T50" fmla="*/ 2147483647 w 1089"/>
                <a:gd name="T51" fmla="*/ 2147483647 h 888"/>
                <a:gd name="T52" fmla="*/ 2147483647 w 1089"/>
                <a:gd name="T53" fmla="*/ 2147483647 h 888"/>
                <a:gd name="T54" fmla="*/ 2147483647 w 1089"/>
                <a:gd name="T55" fmla="*/ 2147483647 h 888"/>
                <a:gd name="T56" fmla="*/ 2147483647 w 1089"/>
                <a:gd name="T57" fmla="*/ 2147483647 h 888"/>
                <a:gd name="T58" fmla="*/ 2147483647 w 1089"/>
                <a:gd name="T59" fmla="*/ 2147483647 h 888"/>
                <a:gd name="T60" fmla="*/ 2147483647 w 1089"/>
                <a:gd name="T61" fmla="*/ 2147483647 h 888"/>
                <a:gd name="T62" fmla="*/ 2147483647 w 1089"/>
                <a:gd name="T63" fmla="*/ 2147483647 h 888"/>
                <a:gd name="T64" fmla="*/ 2147483647 w 1089"/>
                <a:gd name="T65" fmla="*/ 2147483647 h 888"/>
                <a:gd name="T66" fmla="*/ 2147483647 w 1089"/>
                <a:gd name="T67" fmla="*/ 2147483647 h 888"/>
                <a:gd name="T68" fmla="*/ 2147483647 w 1089"/>
                <a:gd name="T69" fmla="*/ 2147483647 h 888"/>
                <a:gd name="T70" fmla="*/ 2147483647 w 1089"/>
                <a:gd name="T71" fmla="*/ 2147483647 h 888"/>
                <a:gd name="T72" fmla="*/ 2147483647 w 1089"/>
                <a:gd name="T73" fmla="*/ 2147483647 h 888"/>
                <a:gd name="T74" fmla="*/ 2147483647 w 1089"/>
                <a:gd name="T75" fmla="*/ 2147483647 h 888"/>
                <a:gd name="T76" fmla="*/ 2147483647 w 1089"/>
                <a:gd name="T77" fmla="*/ 2147483647 h 888"/>
                <a:gd name="T78" fmla="*/ 2147483647 w 1089"/>
                <a:gd name="T79" fmla="*/ 2147483647 h 888"/>
                <a:gd name="T80" fmla="*/ 2147483647 w 1089"/>
                <a:gd name="T81" fmla="*/ 2147483647 h 888"/>
                <a:gd name="T82" fmla="*/ 2147483647 w 1089"/>
                <a:gd name="T83" fmla="*/ 2147483647 h 888"/>
                <a:gd name="T84" fmla="*/ 2147483647 w 1089"/>
                <a:gd name="T85" fmla="*/ 2147483647 h 888"/>
                <a:gd name="T86" fmla="*/ 2147483647 w 1089"/>
                <a:gd name="T87" fmla="*/ 2147483647 h 888"/>
                <a:gd name="T88" fmla="*/ 2147483647 w 1089"/>
                <a:gd name="T89" fmla="*/ 2147483647 h 888"/>
                <a:gd name="T90" fmla="*/ 2147483647 w 1089"/>
                <a:gd name="T91" fmla="*/ 2147483647 h 888"/>
                <a:gd name="T92" fmla="*/ 2147483647 w 1089"/>
                <a:gd name="T93" fmla="*/ 2147483647 h 888"/>
                <a:gd name="T94" fmla="*/ 2147483647 w 1089"/>
                <a:gd name="T95" fmla="*/ 2147483647 h 88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089"/>
                <a:gd name="T145" fmla="*/ 0 h 888"/>
                <a:gd name="T146" fmla="*/ 1089 w 1089"/>
                <a:gd name="T147" fmla="*/ 888 h 88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089" h="888">
                  <a:moveTo>
                    <a:pt x="3" y="441"/>
                  </a:moveTo>
                  <a:lnTo>
                    <a:pt x="11" y="453"/>
                  </a:lnTo>
                  <a:lnTo>
                    <a:pt x="18" y="466"/>
                  </a:lnTo>
                  <a:lnTo>
                    <a:pt x="27" y="481"/>
                  </a:lnTo>
                  <a:lnTo>
                    <a:pt x="35" y="496"/>
                  </a:lnTo>
                  <a:lnTo>
                    <a:pt x="41" y="504"/>
                  </a:lnTo>
                  <a:lnTo>
                    <a:pt x="45" y="514"/>
                  </a:lnTo>
                  <a:lnTo>
                    <a:pt x="62" y="528"/>
                  </a:lnTo>
                  <a:lnTo>
                    <a:pt x="78" y="538"/>
                  </a:lnTo>
                  <a:lnTo>
                    <a:pt x="90" y="538"/>
                  </a:lnTo>
                  <a:lnTo>
                    <a:pt x="104" y="538"/>
                  </a:lnTo>
                  <a:lnTo>
                    <a:pt x="126" y="535"/>
                  </a:lnTo>
                  <a:lnTo>
                    <a:pt x="149" y="535"/>
                  </a:lnTo>
                  <a:lnTo>
                    <a:pt x="165" y="535"/>
                  </a:lnTo>
                  <a:lnTo>
                    <a:pt x="194" y="535"/>
                  </a:lnTo>
                  <a:lnTo>
                    <a:pt x="216" y="535"/>
                  </a:lnTo>
                  <a:lnTo>
                    <a:pt x="239" y="535"/>
                  </a:lnTo>
                  <a:lnTo>
                    <a:pt x="258" y="535"/>
                  </a:lnTo>
                  <a:lnTo>
                    <a:pt x="273" y="538"/>
                  </a:lnTo>
                  <a:lnTo>
                    <a:pt x="284" y="538"/>
                  </a:lnTo>
                  <a:lnTo>
                    <a:pt x="296" y="538"/>
                  </a:lnTo>
                  <a:lnTo>
                    <a:pt x="306" y="538"/>
                  </a:lnTo>
                  <a:cubicBezTo>
                    <a:pt x="322" y="565"/>
                    <a:pt x="315" y="540"/>
                    <a:pt x="315" y="603"/>
                  </a:cubicBezTo>
                  <a:lnTo>
                    <a:pt x="348" y="622"/>
                  </a:lnTo>
                  <a:lnTo>
                    <a:pt x="345" y="637"/>
                  </a:lnTo>
                  <a:lnTo>
                    <a:pt x="360" y="666"/>
                  </a:lnTo>
                  <a:lnTo>
                    <a:pt x="401" y="667"/>
                  </a:lnTo>
                  <a:lnTo>
                    <a:pt x="450" y="700"/>
                  </a:lnTo>
                  <a:lnTo>
                    <a:pt x="471" y="670"/>
                  </a:lnTo>
                  <a:lnTo>
                    <a:pt x="515" y="693"/>
                  </a:lnTo>
                  <a:lnTo>
                    <a:pt x="506" y="715"/>
                  </a:lnTo>
                  <a:lnTo>
                    <a:pt x="518" y="721"/>
                  </a:lnTo>
                  <a:lnTo>
                    <a:pt x="530" y="726"/>
                  </a:lnTo>
                  <a:lnTo>
                    <a:pt x="537" y="717"/>
                  </a:lnTo>
                  <a:lnTo>
                    <a:pt x="548" y="714"/>
                  </a:lnTo>
                  <a:lnTo>
                    <a:pt x="554" y="723"/>
                  </a:lnTo>
                  <a:lnTo>
                    <a:pt x="558" y="733"/>
                  </a:lnTo>
                  <a:lnTo>
                    <a:pt x="582" y="744"/>
                  </a:lnTo>
                  <a:lnTo>
                    <a:pt x="593" y="750"/>
                  </a:lnTo>
                  <a:lnTo>
                    <a:pt x="596" y="763"/>
                  </a:lnTo>
                  <a:lnTo>
                    <a:pt x="596" y="774"/>
                  </a:lnTo>
                  <a:lnTo>
                    <a:pt x="599" y="784"/>
                  </a:lnTo>
                  <a:lnTo>
                    <a:pt x="605" y="798"/>
                  </a:lnTo>
                  <a:lnTo>
                    <a:pt x="608" y="810"/>
                  </a:lnTo>
                  <a:lnTo>
                    <a:pt x="623" y="817"/>
                  </a:lnTo>
                  <a:lnTo>
                    <a:pt x="636" y="829"/>
                  </a:lnTo>
                  <a:lnTo>
                    <a:pt x="650" y="829"/>
                  </a:lnTo>
                  <a:lnTo>
                    <a:pt x="663" y="840"/>
                  </a:lnTo>
                  <a:lnTo>
                    <a:pt x="674" y="843"/>
                  </a:lnTo>
                  <a:lnTo>
                    <a:pt x="684" y="829"/>
                  </a:lnTo>
                  <a:lnTo>
                    <a:pt x="692" y="823"/>
                  </a:lnTo>
                  <a:lnTo>
                    <a:pt x="702" y="817"/>
                  </a:lnTo>
                  <a:lnTo>
                    <a:pt x="713" y="820"/>
                  </a:lnTo>
                  <a:lnTo>
                    <a:pt x="722" y="838"/>
                  </a:lnTo>
                  <a:lnTo>
                    <a:pt x="722" y="849"/>
                  </a:lnTo>
                  <a:lnTo>
                    <a:pt x="791" y="888"/>
                  </a:lnTo>
                  <a:lnTo>
                    <a:pt x="831" y="843"/>
                  </a:lnTo>
                  <a:lnTo>
                    <a:pt x="839" y="835"/>
                  </a:lnTo>
                  <a:lnTo>
                    <a:pt x="855" y="837"/>
                  </a:lnTo>
                  <a:lnTo>
                    <a:pt x="869" y="831"/>
                  </a:lnTo>
                  <a:lnTo>
                    <a:pt x="887" y="834"/>
                  </a:lnTo>
                  <a:lnTo>
                    <a:pt x="885" y="846"/>
                  </a:lnTo>
                  <a:lnTo>
                    <a:pt x="890" y="862"/>
                  </a:lnTo>
                  <a:lnTo>
                    <a:pt x="903" y="865"/>
                  </a:lnTo>
                  <a:lnTo>
                    <a:pt x="915" y="865"/>
                  </a:lnTo>
                  <a:lnTo>
                    <a:pt x="933" y="861"/>
                  </a:lnTo>
                  <a:lnTo>
                    <a:pt x="945" y="868"/>
                  </a:lnTo>
                  <a:lnTo>
                    <a:pt x="944" y="879"/>
                  </a:lnTo>
                  <a:lnTo>
                    <a:pt x="953" y="886"/>
                  </a:lnTo>
                  <a:lnTo>
                    <a:pt x="1062" y="886"/>
                  </a:lnTo>
                  <a:lnTo>
                    <a:pt x="1077" y="883"/>
                  </a:lnTo>
                  <a:lnTo>
                    <a:pt x="1089" y="871"/>
                  </a:lnTo>
                  <a:lnTo>
                    <a:pt x="1089" y="856"/>
                  </a:lnTo>
                  <a:lnTo>
                    <a:pt x="1088" y="846"/>
                  </a:lnTo>
                  <a:lnTo>
                    <a:pt x="1079" y="835"/>
                  </a:lnTo>
                  <a:lnTo>
                    <a:pt x="1077" y="663"/>
                  </a:lnTo>
                  <a:lnTo>
                    <a:pt x="1077" y="579"/>
                  </a:lnTo>
                  <a:lnTo>
                    <a:pt x="951" y="574"/>
                  </a:lnTo>
                  <a:lnTo>
                    <a:pt x="950" y="550"/>
                  </a:lnTo>
                  <a:lnTo>
                    <a:pt x="954" y="532"/>
                  </a:lnTo>
                  <a:lnTo>
                    <a:pt x="926" y="504"/>
                  </a:lnTo>
                  <a:lnTo>
                    <a:pt x="905" y="508"/>
                  </a:lnTo>
                  <a:lnTo>
                    <a:pt x="870" y="468"/>
                  </a:lnTo>
                  <a:lnTo>
                    <a:pt x="869" y="456"/>
                  </a:lnTo>
                  <a:lnTo>
                    <a:pt x="828" y="397"/>
                  </a:lnTo>
                  <a:lnTo>
                    <a:pt x="815" y="397"/>
                  </a:lnTo>
                  <a:cubicBezTo>
                    <a:pt x="802" y="394"/>
                    <a:pt x="802" y="395"/>
                    <a:pt x="800" y="384"/>
                  </a:cubicBezTo>
                  <a:cubicBezTo>
                    <a:pt x="800" y="382"/>
                    <a:pt x="801" y="379"/>
                    <a:pt x="801" y="379"/>
                  </a:cubicBezTo>
                  <a:cubicBezTo>
                    <a:pt x="804" y="377"/>
                    <a:pt x="810" y="372"/>
                    <a:pt x="810" y="372"/>
                  </a:cubicBezTo>
                  <a:cubicBezTo>
                    <a:pt x="812" y="371"/>
                    <a:pt x="815" y="371"/>
                    <a:pt x="816" y="369"/>
                  </a:cubicBezTo>
                  <a:cubicBezTo>
                    <a:pt x="817" y="365"/>
                    <a:pt x="815" y="357"/>
                    <a:pt x="815" y="357"/>
                  </a:cubicBezTo>
                  <a:cubicBezTo>
                    <a:pt x="815" y="355"/>
                    <a:pt x="815" y="353"/>
                    <a:pt x="816" y="352"/>
                  </a:cubicBezTo>
                  <a:cubicBezTo>
                    <a:pt x="817" y="351"/>
                    <a:pt x="821" y="351"/>
                    <a:pt x="821" y="351"/>
                  </a:cubicBezTo>
                  <a:cubicBezTo>
                    <a:pt x="823" y="341"/>
                    <a:pt x="821" y="339"/>
                    <a:pt x="815" y="333"/>
                  </a:cubicBezTo>
                  <a:cubicBezTo>
                    <a:pt x="814" y="332"/>
                    <a:pt x="813" y="331"/>
                    <a:pt x="812" y="330"/>
                  </a:cubicBezTo>
                  <a:cubicBezTo>
                    <a:pt x="806" y="331"/>
                    <a:pt x="800" y="337"/>
                    <a:pt x="795" y="337"/>
                  </a:cubicBezTo>
                  <a:cubicBezTo>
                    <a:pt x="792" y="332"/>
                    <a:pt x="789" y="328"/>
                    <a:pt x="785" y="324"/>
                  </a:cubicBezTo>
                  <a:cubicBezTo>
                    <a:pt x="783" y="318"/>
                    <a:pt x="781" y="320"/>
                    <a:pt x="786" y="318"/>
                  </a:cubicBezTo>
                  <a:cubicBezTo>
                    <a:pt x="792" y="312"/>
                    <a:pt x="795" y="312"/>
                    <a:pt x="803" y="309"/>
                  </a:cubicBezTo>
                  <a:lnTo>
                    <a:pt x="836" y="295"/>
                  </a:lnTo>
                  <a:lnTo>
                    <a:pt x="836" y="259"/>
                  </a:lnTo>
                  <a:lnTo>
                    <a:pt x="837" y="247"/>
                  </a:lnTo>
                  <a:cubicBezTo>
                    <a:pt x="841" y="242"/>
                    <a:pt x="839" y="244"/>
                    <a:pt x="843" y="240"/>
                  </a:cubicBezTo>
                  <a:lnTo>
                    <a:pt x="863" y="243"/>
                  </a:lnTo>
                  <a:lnTo>
                    <a:pt x="876" y="249"/>
                  </a:lnTo>
                  <a:lnTo>
                    <a:pt x="887" y="247"/>
                  </a:lnTo>
                  <a:lnTo>
                    <a:pt x="905" y="250"/>
                  </a:lnTo>
                  <a:lnTo>
                    <a:pt x="918" y="250"/>
                  </a:lnTo>
                  <a:lnTo>
                    <a:pt x="929" y="247"/>
                  </a:lnTo>
                  <a:lnTo>
                    <a:pt x="945" y="240"/>
                  </a:lnTo>
                  <a:lnTo>
                    <a:pt x="957" y="240"/>
                  </a:lnTo>
                  <a:lnTo>
                    <a:pt x="978" y="228"/>
                  </a:lnTo>
                  <a:lnTo>
                    <a:pt x="995" y="214"/>
                  </a:lnTo>
                  <a:lnTo>
                    <a:pt x="986" y="205"/>
                  </a:lnTo>
                  <a:lnTo>
                    <a:pt x="992" y="190"/>
                  </a:lnTo>
                  <a:lnTo>
                    <a:pt x="1011" y="166"/>
                  </a:lnTo>
                  <a:lnTo>
                    <a:pt x="1029" y="159"/>
                  </a:lnTo>
                  <a:lnTo>
                    <a:pt x="1023" y="142"/>
                  </a:lnTo>
                  <a:lnTo>
                    <a:pt x="1022" y="114"/>
                  </a:lnTo>
                  <a:lnTo>
                    <a:pt x="1023" y="90"/>
                  </a:lnTo>
                  <a:lnTo>
                    <a:pt x="1025" y="73"/>
                  </a:lnTo>
                  <a:lnTo>
                    <a:pt x="1010" y="72"/>
                  </a:lnTo>
                  <a:lnTo>
                    <a:pt x="999" y="81"/>
                  </a:lnTo>
                  <a:lnTo>
                    <a:pt x="980" y="82"/>
                  </a:lnTo>
                  <a:lnTo>
                    <a:pt x="957" y="85"/>
                  </a:lnTo>
                  <a:lnTo>
                    <a:pt x="941" y="85"/>
                  </a:lnTo>
                  <a:lnTo>
                    <a:pt x="927" y="85"/>
                  </a:lnTo>
                  <a:lnTo>
                    <a:pt x="918" y="81"/>
                  </a:lnTo>
                  <a:lnTo>
                    <a:pt x="917" y="61"/>
                  </a:lnTo>
                  <a:lnTo>
                    <a:pt x="893" y="60"/>
                  </a:lnTo>
                  <a:lnTo>
                    <a:pt x="872" y="66"/>
                  </a:lnTo>
                  <a:lnTo>
                    <a:pt x="864" y="45"/>
                  </a:lnTo>
                  <a:lnTo>
                    <a:pt x="858" y="34"/>
                  </a:lnTo>
                  <a:lnTo>
                    <a:pt x="846" y="31"/>
                  </a:lnTo>
                  <a:lnTo>
                    <a:pt x="833" y="30"/>
                  </a:lnTo>
                  <a:lnTo>
                    <a:pt x="821" y="31"/>
                  </a:lnTo>
                  <a:lnTo>
                    <a:pt x="797" y="0"/>
                  </a:lnTo>
                  <a:lnTo>
                    <a:pt x="744" y="4"/>
                  </a:lnTo>
                  <a:lnTo>
                    <a:pt x="735" y="16"/>
                  </a:lnTo>
                  <a:lnTo>
                    <a:pt x="740" y="37"/>
                  </a:lnTo>
                  <a:lnTo>
                    <a:pt x="741" y="55"/>
                  </a:lnTo>
                  <a:lnTo>
                    <a:pt x="735" y="64"/>
                  </a:lnTo>
                  <a:lnTo>
                    <a:pt x="719" y="63"/>
                  </a:lnTo>
                  <a:lnTo>
                    <a:pt x="707" y="66"/>
                  </a:lnTo>
                  <a:lnTo>
                    <a:pt x="704" y="79"/>
                  </a:lnTo>
                  <a:lnTo>
                    <a:pt x="702" y="129"/>
                  </a:lnTo>
                  <a:lnTo>
                    <a:pt x="686" y="135"/>
                  </a:lnTo>
                  <a:lnTo>
                    <a:pt x="650" y="126"/>
                  </a:lnTo>
                  <a:lnTo>
                    <a:pt x="639" y="129"/>
                  </a:lnTo>
                  <a:lnTo>
                    <a:pt x="641" y="148"/>
                  </a:lnTo>
                  <a:lnTo>
                    <a:pt x="635" y="157"/>
                  </a:lnTo>
                  <a:lnTo>
                    <a:pt x="624" y="157"/>
                  </a:lnTo>
                  <a:lnTo>
                    <a:pt x="609" y="159"/>
                  </a:lnTo>
                  <a:lnTo>
                    <a:pt x="602" y="175"/>
                  </a:lnTo>
                  <a:lnTo>
                    <a:pt x="593" y="189"/>
                  </a:lnTo>
                  <a:lnTo>
                    <a:pt x="560" y="184"/>
                  </a:lnTo>
                  <a:lnTo>
                    <a:pt x="539" y="184"/>
                  </a:lnTo>
                  <a:lnTo>
                    <a:pt x="528" y="184"/>
                  </a:lnTo>
                  <a:lnTo>
                    <a:pt x="516" y="193"/>
                  </a:lnTo>
                  <a:lnTo>
                    <a:pt x="509" y="228"/>
                  </a:lnTo>
                  <a:lnTo>
                    <a:pt x="507" y="241"/>
                  </a:lnTo>
                  <a:lnTo>
                    <a:pt x="437" y="265"/>
                  </a:lnTo>
                  <a:cubicBezTo>
                    <a:pt x="429" y="263"/>
                    <a:pt x="424" y="259"/>
                    <a:pt x="417" y="256"/>
                  </a:cubicBezTo>
                  <a:cubicBezTo>
                    <a:pt x="408" y="253"/>
                    <a:pt x="397" y="254"/>
                    <a:pt x="387" y="253"/>
                  </a:cubicBezTo>
                  <a:cubicBezTo>
                    <a:pt x="381" y="248"/>
                    <a:pt x="376" y="251"/>
                    <a:pt x="371" y="244"/>
                  </a:cubicBezTo>
                  <a:cubicBezTo>
                    <a:pt x="362" y="246"/>
                    <a:pt x="350" y="250"/>
                    <a:pt x="345" y="240"/>
                  </a:cubicBezTo>
                  <a:cubicBezTo>
                    <a:pt x="344" y="233"/>
                    <a:pt x="345" y="236"/>
                    <a:pt x="342" y="231"/>
                  </a:cubicBezTo>
                  <a:cubicBezTo>
                    <a:pt x="337" y="223"/>
                    <a:pt x="332" y="225"/>
                    <a:pt x="323" y="226"/>
                  </a:cubicBezTo>
                  <a:cubicBezTo>
                    <a:pt x="318" y="228"/>
                    <a:pt x="319" y="227"/>
                    <a:pt x="317" y="229"/>
                  </a:cubicBezTo>
                  <a:cubicBezTo>
                    <a:pt x="304" y="234"/>
                    <a:pt x="292" y="230"/>
                    <a:pt x="279" y="238"/>
                  </a:cubicBezTo>
                  <a:cubicBezTo>
                    <a:pt x="275" y="245"/>
                    <a:pt x="278" y="251"/>
                    <a:pt x="278" y="259"/>
                  </a:cubicBezTo>
                  <a:cubicBezTo>
                    <a:pt x="278" y="266"/>
                    <a:pt x="278" y="272"/>
                    <a:pt x="278" y="279"/>
                  </a:cubicBezTo>
                  <a:cubicBezTo>
                    <a:pt x="284" y="287"/>
                    <a:pt x="278" y="288"/>
                    <a:pt x="291" y="288"/>
                  </a:cubicBezTo>
                  <a:cubicBezTo>
                    <a:pt x="301" y="284"/>
                    <a:pt x="306" y="281"/>
                    <a:pt x="303" y="294"/>
                  </a:cubicBezTo>
                  <a:cubicBezTo>
                    <a:pt x="304" y="297"/>
                    <a:pt x="308" y="301"/>
                    <a:pt x="308" y="304"/>
                  </a:cubicBezTo>
                  <a:cubicBezTo>
                    <a:pt x="305" y="311"/>
                    <a:pt x="299" y="314"/>
                    <a:pt x="294" y="319"/>
                  </a:cubicBezTo>
                  <a:cubicBezTo>
                    <a:pt x="291" y="324"/>
                    <a:pt x="282" y="329"/>
                    <a:pt x="276" y="331"/>
                  </a:cubicBezTo>
                  <a:cubicBezTo>
                    <a:pt x="258" y="335"/>
                    <a:pt x="264" y="332"/>
                    <a:pt x="254" y="342"/>
                  </a:cubicBezTo>
                  <a:cubicBezTo>
                    <a:pt x="255" y="347"/>
                    <a:pt x="257" y="380"/>
                    <a:pt x="257" y="367"/>
                  </a:cubicBezTo>
                  <a:cubicBezTo>
                    <a:pt x="265" y="369"/>
                    <a:pt x="273" y="369"/>
                    <a:pt x="281" y="372"/>
                  </a:cubicBezTo>
                  <a:cubicBezTo>
                    <a:pt x="282" y="373"/>
                    <a:pt x="284" y="376"/>
                    <a:pt x="284" y="376"/>
                  </a:cubicBezTo>
                  <a:cubicBezTo>
                    <a:pt x="281" y="404"/>
                    <a:pt x="282" y="389"/>
                    <a:pt x="282" y="420"/>
                  </a:cubicBezTo>
                  <a:cubicBezTo>
                    <a:pt x="271" y="428"/>
                    <a:pt x="263" y="426"/>
                    <a:pt x="249" y="423"/>
                  </a:cubicBezTo>
                  <a:cubicBezTo>
                    <a:pt x="235" y="413"/>
                    <a:pt x="221" y="418"/>
                    <a:pt x="203" y="418"/>
                  </a:cubicBezTo>
                  <a:cubicBezTo>
                    <a:pt x="183" y="406"/>
                    <a:pt x="175" y="405"/>
                    <a:pt x="150" y="405"/>
                  </a:cubicBezTo>
                  <a:cubicBezTo>
                    <a:pt x="137" y="405"/>
                    <a:pt x="110" y="406"/>
                    <a:pt x="110" y="406"/>
                  </a:cubicBezTo>
                  <a:cubicBezTo>
                    <a:pt x="108" y="399"/>
                    <a:pt x="104" y="388"/>
                    <a:pt x="95" y="388"/>
                  </a:cubicBezTo>
                  <a:cubicBezTo>
                    <a:pt x="73" y="389"/>
                    <a:pt x="49" y="391"/>
                    <a:pt x="27" y="391"/>
                  </a:cubicBezTo>
                  <a:cubicBezTo>
                    <a:pt x="12" y="398"/>
                    <a:pt x="23" y="392"/>
                    <a:pt x="23" y="429"/>
                  </a:cubicBezTo>
                  <a:cubicBezTo>
                    <a:pt x="19" y="435"/>
                    <a:pt x="21" y="432"/>
                    <a:pt x="14" y="432"/>
                  </a:cubicBezTo>
                  <a:cubicBezTo>
                    <a:pt x="5" y="433"/>
                    <a:pt x="4" y="434"/>
                    <a:pt x="0" y="442"/>
                  </a:cubicBezTo>
                  <a:cubicBezTo>
                    <a:pt x="6" y="444"/>
                    <a:pt x="6" y="445"/>
                    <a:pt x="3" y="441"/>
                  </a:cubicBezTo>
                  <a:close/>
                </a:path>
              </a:pathLst>
            </a:custGeom>
            <a:grpFill/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endParaRPr lang="ru-RU" altLang="ru-RU" dirty="0">
                <a:solidFill>
                  <a:srgbClr val="002060"/>
                </a:solidFill>
                <a:latin typeface="Franklin Gothic Book" pitchFamily="34" charset="0"/>
                <a:cs typeface="Arial" charset="0"/>
              </a:endParaRPr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1898823" y="2926524"/>
              <a:ext cx="949315" cy="1204047"/>
            </a:xfrm>
            <a:custGeom>
              <a:avLst/>
              <a:gdLst>
                <a:gd name="T0" fmla="*/ 479425 w 797"/>
                <a:gd name="T1" fmla="*/ 50800 h 972"/>
                <a:gd name="T2" fmla="*/ 541337 w 797"/>
                <a:gd name="T3" fmla="*/ 42863 h 972"/>
                <a:gd name="T4" fmla="*/ 560387 w 797"/>
                <a:gd name="T5" fmla="*/ 246063 h 972"/>
                <a:gd name="T6" fmla="*/ 596900 w 797"/>
                <a:gd name="T7" fmla="*/ 276225 h 972"/>
                <a:gd name="T8" fmla="*/ 592137 w 797"/>
                <a:gd name="T9" fmla="*/ 347663 h 972"/>
                <a:gd name="T10" fmla="*/ 592137 w 797"/>
                <a:gd name="T11" fmla="*/ 407988 h 972"/>
                <a:gd name="T12" fmla="*/ 635000 w 797"/>
                <a:gd name="T13" fmla="*/ 465138 h 972"/>
                <a:gd name="T14" fmla="*/ 631825 w 797"/>
                <a:gd name="T15" fmla="*/ 536575 h 972"/>
                <a:gd name="T16" fmla="*/ 668337 w 797"/>
                <a:gd name="T17" fmla="*/ 574675 h 972"/>
                <a:gd name="T18" fmla="*/ 693737 w 797"/>
                <a:gd name="T19" fmla="*/ 685800 h 972"/>
                <a:gd name="T20" fmla="*/ 720725 w 797"/>
                <a:gd name="T21" fmla="*/ 890588 h 972"/>
                <a:gd name="T22" fmla="*/ 827087 w 797"/>
                <a:gd name="T23" fmla="*/ 889000 h 972"/>
                <a:gd name="T24" fmla="*/ 908050 w 797"/>
                <a:gd name="T25" fmla="*/ 923925 h 972"/>
                <a:gd name="T26" fmla="*/ 987425 w 797"/>
                <a:gd name="T27" fmla="*/ 933450 h 972"/>
                <a:gd name="T28" fmla="*/ 954087 w 797"/>
                <a:gd name="T29" fmla="*/ 1062038 h 972"/>
                <a:gd name="T30" fmla="*/ 898525 w 797"/>
                <a:gd name="T31" fmla="*/ 1089025 h 972"/>
                <a:gd name="T32" fmla="*/ 901700 w 797"/>
                <a:gd name="T33" fmla="*/ 1155700 h 972"/>
                <a:gd name="T34" fmla="*/ 974725 w 797"/>
                <a:gd name="T35" fmla="*/ 1165225 h 972"/>
                <a:gd name="T36" fmla="*/ 1098550 w 797"/>
                <a:gd name="T37" fmla="*/ 1198563 h 972"/>
                <a:gd name="T38" fmla="*/ 1193800 w 797"/>
                <a:gd name="T39" fmla="*/ 1189038 h 972"/>
                <a:gd name="T40" fmla="*/ 1235075 w 797"/>
                <a:gd name="T41" fmla="*/ 1222375 h 972"/>
                <a:gd name="T42" fmla="*/ 1265237 w 797"/>
                <a:gd name="T43" fmla="*/ 1260475 h 972"/>
                <a:gd name="T44" fmla="*/ 1206500 w 797"/>
                <a:gd name="T45" fmla="*/ 1284288 h 972"/>
                <a:gd name="T46" fmla="*/ 1230312 w 797"/>
                <a:gd name="T47" fmla="*/ 1350963 h 972"/>
                <a:gd name="T48" fmla="*/ 1217612 w 797"/>
                <a:gd name="T49" fmla="*/ 1422400 h 972"/>
                <a:gd name="T50" fmla="*/ 1160462 w 797"/>
                <a:gd name="T51" fmla="*/ 1433513 h 972"/>
                <a:gd name="T52" fmla="*/ 1108075 w 797"/>
                <a:gd name="T53" fmla="*/ 1460500 h 972"/>
                <a:gd name="T54" fmla="*/ 1074737 w 797"/>
                <a:gd name="T55" fmla="*/ 1500188 h 972"/>
                <a:gd name="T56" fmla="*/ 1011237 w 797"/>
                <a:gd name="T57" fmla="*/ 1479550 h 972"/>
                <a:gd name="T58" fmla="*/ 982662 w 797"/>
                <a:gd name="T59" fmla="*/ 1528763 h 972"/>
                <a:gd name="T60" fmla="*/ 912812 w 797"/>
                <a:gd name="T61" fmla="*/ 1512888 h 972"/>
                <a:gd name="T62" fmla="*/ 779462 w 797"/>
                <a:gd name="T63" fmla="*/ 1514475 h 972"/>
                <a:gd name="T64" fmla="*/ 722312 w 797"/>
                <a:gd name="T65" fmla="*/ 1536700 h 972"/>
                <a:gd name="T66" fmla="*/ 617537 w 797"/>
                <a:gd name="T67" fmla="*/ 1536700 h 972"/>
                <a:gd name="T68" fmla="*/ 615950 w 797"/>
                <a:gd name="T69" fmla="*/ 1404938 h 972"/>
                <a:gd name="T70" fmla="*/ 550862 w 797"/>
                <a:gd name="T71" fmla="*/ 1395413 h 972"/>
                <a:gd name="T72" fmla="*/ 488950 w 797"/>
                <a:gd name="T73" fmla="*/ 1385888 h 972"/>
                <a:gd name="T74" fmla="*/ 274637 w 797"/>
                <a:gd name="T75" fmla="*/ 1355725 h 972"/>
                <a:gd name="T76" fmla="*/ 273050 w 797"/>
                <a:gd name="T77" fmla="*/ 1309688 h 972"/>
                <a:gd name="T78" fmla="*/ 174625 w 797"/>
                <a:gd name="T79" fmla="*/ 1257300 h 972"/>
                <a:gd name="T80" fmla="*/ 120650 w 797"/>
                <a:gd name="T81" fmla="*/ 1166813 h 972"/>
                <a:gd name="T82" fmla="*/ 65087 w 797"/>
                <a:gd name="T83" fmla="*/ 1104900 h 972"/>
                <a:gd name="T84" fmla="*/ 50800 w 797"/>
                <a:gd name="T85" fmla="*/ 1065213 h 972"/>
                <a:gd name="T86" fmla="*/ 68262 w 797"/>
                <a:gd name="T87" fmla="*/ 1022350 h 972"/>
                <a:gd name="T88" fmla="*/ 12700 w 797"/>
                <a:gd name="T89" fmla="*/ 1000125 h 972"/>
                <a:gd name="T90" fmla="*/ 92075 w 797"/>
                <a:gd name="T91" fmla="*/ 881063 h 972"/>
                <a:gd name="T92" fmla="*/ 144462 w 797"/>
                <a:gd name="T93" fmla="*/ 866775 h 972"/>
                <a:gd name="T94" fmla="*/ 239712 w 797"/>
                <a:gd name="T95" fmla="*/ 874713 h 972"/>
                <a:gd name="T96" fmla="*/ 312737 w 797"/>
                <a:gd name="T97" fmla="*/ 847725 h 972"/>
                <a:gd name="T98" fmla="*/ 344487 w 797"/>
                <a:gd name="T99" fmla="*/ 817563 h 972"/>
                <a:gd name="T100" fmla="*/ 339725 w 797"/>
                <a:gd name="T101" fmla="*/ 774700 h 972"/>
                <a:gd name="T102" fmla="*/ 393700 w 797"/>
                <a:gd name="T103" fmla="*/ 717550 h 972"/>
                <a:gd name="T104" fmla="*/ 392112 w 797"/>
                <a:gd name="T105" fmla="*/ 612775 h 972"/>
                <a:gd name="T106" fmla="*/ 355600 w 797"/>
                <a:gd name="T107" fmla="*/ 604838 h 972"/>
                <a:gd name="T108" fmla="*/ 231775 w 797"/>
                <a:gd name="T109" fmla="*/ 614363 h 972"/>
                <a:gd name="T110" fmla="*/ 179387 w 797"/>
                <a:gd name="T111" fmla="*/ 574675 h 972"/>
                <a:gd name="T112" fmla="*/ 125412 w 797"/>
                <a:gd name="T113" fmla="*/ 536575 h 972"/>
                <a:gd name="T114" fmla="*/ 53975 w 797"/>
                <a:gd name="T115" fmla="*/ 508000 h 972"/>
                <a:gd name="T116" fmla="*/ 22225 w 797"/>
                <a:gd name="T117" fmla="*/ 417513 h 972"/>
                <a:gd name="T118" fmla="*/ 268287 w 797"/>
                <a:gd name="T119" fmla="*/ 400050 h 972"/>
                <a:gd name="T120" fmla="*/ 420687 w 797"/>
                <a:gd name="T121" fmla="*/ 312738 h 972"/>
                <a:gd name="T122" fmla="*/ 417512 w 797"/>
                <a:gd name="T123" fmla="*/ 14288 h 97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97"/>
                <a:gd name="T187" fmla="*/ 0 h 972"/>
                <a:gd name="T188" fmla="*/ 797 w 797"/>
                <a:gd name="T189" fmla="*/ 972 h 972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97" h="972">
                  <a:moveTo>
                    <a:pt x="272" y="0"/>
                  </a:moveTo>
                  <a:lnTo>
                    <a:pt x="290" y="21"/>
                  </a:lnTo>
                  <a:lnTo>
                    <a:pt x="302" y="32"/>
                  </a:lnTo>
                  <a:lnTo>
                    <a:pt x="314" y="32"/>
                  </a:lnTo>
                  <a:lnTo>
                    <a:pt x="331" y="27"/>
                  </a:lnTo>
                  <a:lnTo>
                    <a:pt x="341" y="27"/>
                  </a:lnTo>
                  <a:lnTo>
                    <a:pt x="352" y="30"/>
                  </a:lnTo>
                  <a:lnTo>
                    <a:pt x="353" y="44"/>
                  </a:lnTo>
                  <a:lnTo>
                    <a:pt x="353" y="155"/>
                  </a:lnTo>
                  <a:lnTo>
                    <a:pt x="362" y="161"/>
                  </a:lnTo>
                  <a:lnTo>
                    <a:pt x="374" y="153"/>
                  </a:lnTo>
                  <a:lnTo>
                    <a:pt x="376" y="174"/>
                  </a:lnTo>
                  <a:lnTo>
                    <a:pt x="377" y="189"/>
                  </a:lnTo>
                  <a:lnTo>
                    <a:pt x="377" y="204"/>
                  </a:lnTo>
                  <a:lnTo>
                    <a:pt x="373" y="219"/>
                  </a:lnTo>
                  <a:lnTo>
                    <a:pt x="370" y="233"/>
                  </a:lnTo>
                  <a:lnTo>
                    <a:pt x="365" y="242"/>
                  </a:lnTo>
                  <a:lnTo>
                    <a:pt x="373" y="257"/>
                  </a:lnTo>
                  <a:lnTo>
                    <a:pt x="386" y="273"/>
                  </a:lnTo>
                  <a:lnTo>
                    <a:pt x="400" y="282"/>
                  </a:lnTo>
                  <a:lnTo>
                    <a:pt x="400" y="293"/>
                  </a:lnTo>
                  <a:lnTo>
                    <a:pt x="400" y="309"/>
                  </a:lnTo>
                  <a:lnTo>
                    <a:pt x="400" y="321"/>
                  </a:lnTo>
                  <a:lnTo>
                    <a:pt x="398" y="338"/>
                  </a:lnTo>
                  <a:lnTo>
                    <a:pt x="401" y="348"/>
                  </a:lnTo>
                  <a:lnTo>
                    <a:pt x="407" y="360"/>
                  </a:lnTo>
                  <a:lnTo>
                    <a:pt x="421" y="362"/>
                  </a:lnTo>
                  <a:lnTo>
                    <a:pt x="436" y="365"/>
                  </a:lnTo>
                  <a:lnTo>
                    <a:pt x="436" y="378"/>
                  </a:lnTo>
                  <a:lnTo>
                    <a:pt x="437" y="432"/>
                  </a:lnTo>
                  <a:lnTo>
                    <a:pt x="440" y="503"/>
                  </a:lnTo>
                  <a:lnTo>
                    <a:pt x="442" y="551"/>
                  </a:lnTo>
                  <a:lnTo>
                    <a:pt x="454" y="561"/>
                  </a:lnTo>
                  <a:lnTo>
                    <a:pt x="473" y="558"/>
                  </a:lnTo>
                  <a:lnTo>
                    <a:pt x="508" y="557"/>
                  </a:lnTo>
                  <a:lnTo>
                    <a:pt x="521" y="560"/>
                  </a:lnTo>
                  <a:lnTo>
                    <a:pt x="530" y="570"/>
                  </a:lnTo>
                  <a:lnTo>
                    <a:pt x="566" y="567"/>
                  </a:lnTo>
                  <a:lnTo>
                    <a:pt x="572" y="582"/>
                  </a:lnTo>
                  <a:lnTo>
                    <a:pt x="583" y="587"/>
                  </a:lnTo>
                  <a:lnTo>
                    <a:pt x="605" y="585"/>
                  </a:lnTo>
                  <a:lnTo>
                    <a:pt x="622" y="588"/>
                  </a:lnTo>
                  <a:lnTo>
                    <a:pt x="628" y="663"/>
                  </a:lnTo>
                  <a:lnTo>
                    <a:pt x="619" y="669"/>
                  </a:lnTo>
                  <a:lnTo>
                    <a:pt x="601" y="669"/>
                  </a:lnTo>
                  <a:lnTo>
                    <a:pt x="581" y="671"/>
                  </a:lnTo>
                  <a:lnTo>
                    <a:pt x="569" y="674"/>
                  </a:lnTo>
                  <a:lnTo>
                    <a:pt x="566" y="686"/>
                  </a:lnTo>
                  <a:lnTo>
                    <a:pt x="568" y="704"/>
                  </a:lnTo>
                  <a:lnTo>
                    <a:pt x="566" y="714"/>
                  </a:lnTo>
                  <a:lnTo>
                    <a:pt x="568" y="728"/>
                  </a:lnTo>
                  <a:lnTo>
                    <a:pt x="584" y="734"/>
                  </a:lnTo>
                  <a:lnTo>
                    <a:pt x="601" y="734"/>
                  </a:lnTo>
                  <a:lnTo>
                    <a:pt x="614" y="734"/>
                  </a:lnTo>
                  <a:lnTo>
                    <a:pt x="628" y="734"/>
                  </a:lnTo>
                  <a:lnTo>
                    <a:pt x="646" y="734"/>
                  </a:lnTo>
                  <a:lnTo>
                    <a:pt x="692" y="755"/>
                  </a:lnTo>
                  <a:lnTo>
                    <a:pt x="728" y="737"/>
                  </a:lnTo>
                  <a:lnTo>
                    <a:pt x="742" y="744"/>
                  </a:lnTo>
                  <a:lnTo>
                    <a:pt x="752" y="749"/>
                  </a:lnTo>
                  <a:lnTo>
                    <a:pt x="754" y="759"/>
                  </a:lnTo>
                  <a:lnTo>
                    <a:pt x="755" y="770"/>
                  </a:lnTo>
                  <a:lnTo>
                    <a:pt x="778" y="770"/>
                  </a:lnTo>
                  <a:lnTo>
                    <a:pt x="793" y="770"/>
                  </a:lnTo>
                  <a:lnTo>
                    <a:pt x="797" y="780"/>
                  </a:lnTo>
                  <a:lnTo>
                    <a:pt x="797" y="794"/>
                  </a:lnTo>
                  <a:lnTo>
                    <a:pt x="781" y="800"/>
                  </a:lnTo>
                  <a:lnTo>
                    <a:pt x="767" y="800"/>
                  </a:lnTo>
                  <a:lnTo>
                    <a:pt x="760" y="809"/>
                  </a:lnTo>
                  <a:lnTo>
                    <a:pt x="758" y="830"/>
                  </a:lnTo>
                  <a:lnTo>
                    <a:pt x="766" y="845"/>
                  </a:lnTo>
                  <a:lnTo>
                    <a:pt x="775" y="851"/>
                  </a:lnTo>
                  <a:lnTo>
                    <a:pt x="770" y="866"/>
                  </a:lnTo>
                  <a:lnTo>
                    <a:pt x="767" y="881"/>
                  </a:lnTo>
                  <a:lnTo>
                    <a:pt x="767" y="896"/>
                  </a:lnTo>
                  <a:lnTo>
                    <a:pt x="758" y="908"/>
                  </a:lnTo>
                  <a:lnTo>
                    <a:pt x="743" y="906"/>
                  </a:lnTo>
                  <a:lnTo>
                    <a:pt x="731" y="903"/>
                  </a:lnTo>
                  <a:lnTo>
                    <a:pt x="721" y="911"/>
                  </a:lnTo>
                  <a:lnTo>
                    <a:pt x="713" y="921"/>
                  </a:lnTo>
                  <a:lnTo>
                    <a:pt x="698" y="920"/>
                  </a:lnTo>
                  <a:lnTo>
                    <a:pt x="680" y="923"/>
                  </a:lnTo>
                  <a:lnTo>
                    <a:pt x="683" y="936"/>
                  </a:lnTo>
                  <a:lnTo>
                    <a:pt x="677" y="945"/>
                  </a:lnTo>
                  <a:lnTo>
                    <a:pt x="668" y="938"/>
                  </a:lnTo>
                  <a:lnTo>
                    <a:pt x="655" y="930"/>
                  </a:lnTo>
                  <a:lnTo>
                    <a:pt x="637" y="932"/>
                  </a:lnTo>
                  <a:lnTo>
                    <a:pt x="629" y="941"/>
                  </a:lnTo>
                  <a:lnTo>
                    <a:pt x="623" y="950"/>
                  </a:lnTo>
                  <a:lnTo>
                    <a:pt x="619" y="963"/>
                  </a:lnTo>
                  <a:lnTo>
                    <a:pt x="592" y="969"/>
                  </a:lnTo>
                  <a:lnTo>
                    <a:pt x="583" y="963"/>
                  </a:lnTo>
                  <a:lnTo>
                    <a:pt x="575" y="953"/>
                  </a:lnTo>
                  <a:lnTo>
                    <a:pt x="563" y="953"/>
                  </a:lnTo>
                  <a:lnTo>
                    <a:pt x="530" y="953"/>
                  </a:lnTo>
                  <a:lnTo>
                    <a:pt x="491" y="954"/>
                  </a:lnTo>
                  <a:lnTo>
                    <a:pt x="485" y="965"/>
                  </a:lnTo>
                  <a:lnTo>
                    <a:pt x="470" y="968"/>
                  </a:lnTo>
                  <a:lnTo>
                    <a:pt x="455" y="968"/>
                  </a:lnTo>
                  <a:lnTo>
                    <a:pt x="439" y="972"/>
                  </a:lnTo>
                  <a:lnTo>
                    <a:pt x="412" y="972"/>
                  </a:lnTo>
                  <a:lnTo>
                    <a:pt x="389" y="968"/>
                  </a:lnTo>
                  <a:lnTo>
                    <a:pt x="386" y="957"/>
                  </a:lnTo>
                  <a:lnTo>
                    <a:pt x="386" y="923"/>
                  </a:lnTo>
                  <a:lnTo>
                    <a:pt x="388" y="885"/>
                  </a:lnTo>
                  <a:lnTo>
                    <a:pt x="382" y="876"/>
                  </a:lnTo>
                  <a:lnTo>
                    <a:pt x="370" y="875"/>
                  </a:lnTo>
                  <a:lnTo>
                    <a:pt x="347" y="879"/>
                  </a:lnTo>
                  <a:lnTo>
                    <a:pt x="329" y="879"/>
                  </a:lnTo>
                  <a:lnTo>
                    <a:pt x="317" y="878"/>
                  </a:lnTo>
                  <a:lnTo>
                    <a:pt x="308" y="873"/>
                  </a:lnTo>
                  <a:lnTo>
                    <a:pt x="298" y="881"/>
                  </a:lnTo>
                  <a:lnTo>
                    <a:pt x="169" y="873"/>
                  </a:lnTo>
                  <a:lnTo>
                    <a:pt x="173" y="854"/>
                  </a:lnTo>
                  <a:lnTo>
                    <a:pt x="173" y="843"/>
                  </a:lnTo>
                  <a:lnTo>
                    <a:pt x="178" y="833"/>
                  </a:lnTo>
                  <a:lnTo>
                    <a:pt x="172" y="825"/>
                  </a:lnTo>
                  <a:lnTo>
                    <a:pt x="146" y="803"/>
                  </a:lnTo>
                  <a:lnTo>
                    <a:pt x="134" y="807"/>
                  </a:lnTo>
                  <a:lnTo>
                    <a:pt x="110" y="792"/>
                  </a:lnTo>
                  <a:lnTo>
                    <a:pt x="101" y="776"/>
                  </a:lnTo>
                  <a:lnTo>
                    <a:pt x="92" y="768"/>
                  </a:lnTo>
                  <a:lnTo>
                    <a:pt x="76" y="735"/>
                  </a:lnTo>
                  <a:lnTo>
                    <a:pt x="64" y="714"/>
                  </a:lnTo>
                  <a:lnTo>
                    <a:pt x="53" y="702"/>
                  </a:lnTo>
                  <a:lnTo>
                    <a:pt x="41" y="696"/>
                  </a:lnTo>
                  <a:lnTo>
                    <a:pt x="29" y="695"/>
                  </a:lnTo>
                  <a:lnTo>
                    <a:pt x="25" y="686"/>
                  </a:lnTo>
                  <a:lnTo>
                    <a:pt x="32" y="671"/>
                  </a:lnTo>
                  <a:cubicBezTo>
                    <a:pt x="36" y="660"/>
                    <a:pt x="27" y="659"/>
                    <a:pt x="40" y="656"/>
                  </a:cubicBezTo>
                  <a:cubicBezTo>
                    <a:pt x="41" y="654"/>
                    <a:pt x="43" y="653"/>
                    <a:pt x="44" y="651"/>
                  </a:cubicBezTo>
                  <a:cubicBezTo>
                    <a:pt x="45" y="649"/>
                    <a:pt x="43" y="644"/>
                    <a:pt x="43" y="644"/>
                  </a:cubicBezTo>
                  <a:cubicBezTo>
                    <a:pt x="39" y="640"/>
                    <a:pt x="36" y="636"/>
                    <a:pt x="32" y="633"/>
                  </a:cubicBezTo>
                  <a:cubicBezTo>
                    <a:pt x="22" y="635"/>
                    <a:pt x="26" y="634"/>
                    <a:pt x="19" y="636"/>
                  </a:cubicBezTo>
                  <a:cubicBezTo>
                    <a:pt x="15" y="634"/>
                    <a:pt x="11" y="633"/>
                    <a:pt x="8" y="630"/>
                  </a:cubicBezTo>
                  <a:cubicBezTo>
                    <a:pt x="0" y="620"/>
                    <a:pt x="11" y="626"/>
                    <a:pt x="5" y="623"/>
                  </a:cubicBezTo>
                  <a:lnTo>
                    <a:pt x="59" y="594"/>
                  </a:lnTo>
                  <a:cubicBezTo>
                    <a:pt x="56" y="577"/>
                    <a:pt x="58" y="590"/>
                    <a:pt x="58" y="555"/>
                  </a:cubicBezTo>
                  <a:cubicBezTo>
                    <a:pt x="61" y="545"/>
                    <a:pt x="60" y="549"/>
                    <a:pt x="62" y="542"/>
                  </a:cubicBezTo>
                  <a:cubicBezTo>
                    <a:pt x="69" y="543"/>
                    <a:pt x="65" y="543"/>
                    <a:pt x="74" y="543"/>
                  </a:cubicBezTo>
                  <a:lnTo>
                    <a:pt x="91" y="546"/>
                  </a:lnTo>
                  <a:cubicBezTo>
                    <a:pt x="96" y="549"/>
                    <a:pt x="100" y="551"/>
                    <a:pt x="106" y="552"/>
                  </a:cubicBezTo>
                  <a:cubicBezTo>
                    <a:pt x="114" y="551"/>
                    <a:pt x="111" y="551"/>
                    <a:pt x="116" y="551"/>
                  </a:cubicBezTo>
                  <a:cubicBezTo>
                    <a:pt x="128" y="551"/>
                    <a:pt x="139" y="551"/>
                    <a:pt x="151" y="551"/>
                  </a:cubicBezTo>
                  <a:cubicBezTo>
                    <a:pt x="155" y="548"/>
                    <a:pt x="165" y="547"/>
                    <a:pt x="167" y="543"/>
                  </a:cubicBezTo>
                  <a:cubicBezTo>
                    <a:pt x="174" y="547"/>
                    <a:pt x="170" y="546"/>
                    <a:pt x="179" y="546"/>
                  </a:cubicBezTo>
                  <a:cubicBezTo>
                    <a:pt x="182" y="536"/>
                    <a:pt x="188" y="537"/>
                    <a:pt x="197" y="534"/>
                  </a:cubicBezTo>
                  <a:cubicBezTo>
                    <a:pt x="206" y="529"/>
                    <a:pt x="200" y="533"/>
                    <a:pt x="211" y="524"/>
                  </a:cubicBezTo>
                  <a:cubicBezTo>
                    <a:pt x="212" y="523"/>
                    <a:pt x="215" y="521"/>
                    <a:pt x="215" y="521"/>
                  </a:cubicBezTo>
                  <a:cubicBezTo>
                    <a:pt x="218" y="516"/>
                    <a:pt x="219" y="517"/>
                    <a:pt x="217" y="515"/>
                  </a:cubicBezTo>
                  <a:cubicBezTo>
                    <a:pt x="219" y="507"/>
                    <a:pt x="216" y="513"/>
                    <a:pt x="209" y="510"/>
                  </a:cubicBezTo>
                  <a:cubicBezTo>
                    <a:pt x="208" y="509"/>
                    <a:pt x="206" y="506"/>
                    <a:pt x="206" y="506"/>
                  </a:cubicBezTo>
                  <a:lnTo>
                    <a:pt x="214" y="488"/>
                  </a:lnTo>
                  <a:lnTo>
                    <a:pt x="229" y="471"/>
                  </a:lnTo>
                  <a:lnTo>
                    <a:pt x="238" y="462"/>
                  </a:lnTo>
                  <a:lnTo>
                    <a:pt x="248" y="452"/>
                  </a:lnTo>
                  <a:lnTo>
                    <a:pt x="242" y="428"/>
                  </a:lnTo>
                  <a:lnTo>
                    <a:pt x="242" y="407"/>
                  </a:lnTo>
                  <a:lnTo>
                    <a:pt x="247" y="386"/>
                  </a:lnTo>
                  <a:lnTo>
                    <a:pt x="245" y="375"/>
                  </a:lnTo>
                  <a:lnTo>
                    <a:pt x="233" y="374"/>
                  </a:lnTo>
                  <a:lnTo>
                    <a:pt x="224" y="381"/>
                  </a:lnTo>
                  <a:lnTo>
                    <a:pt x="211" y="381"/>
                  </a:lnTo>
                  <a:lnTo>
                    <a:pt x="169" y="387"/>
                  </a:lnTo>
                  <a:lnTo>
                    <a:pt x="146" y="387"/>
                  </a:lnTo>
                  <a:cubicBezTo>
                    <a:pt x="143" y="383"/>
                    <a:pt x="140" y="380"/>
                    <a:pt x="140" y="374"/>
                  </a:cubicBezTo>
                  <a:cubicBezTo>
                    <a:pt x="140" y="371"/>
                    <a:pt x="140" y="369"/>
                    <a:pt x="140" y="366"/>
                  </a:cubicBezTo>
                  <a:cubicBezTo>
                    <a:pt x="132" y="356"/>
                    <a:pt x="139" y="362"/>
                    <a:pt x="113" y="362"/>
                  </a:cubicBezTo>
                  <a:cubicBezTo>
                    <a:pt x="105" y="363"/>
                    <a:pt x="97" y="362"/>
                    <a:pt x="91" y="368"/>
                  </a:cubicBezTo>
                  <a:cubicBezTo>
                    <a:pt x="99" y="362"/>
                    <a:pt x="92" y="357"/>
                    <a:pt x="85" y="354"/>
                  </a:cubicBezTo>
                  <a:cubicBezTo>
                    <a:pt x="82" y="348"/>
                    <a:pt x="79" y="345"/>
                    <a:pt x="79" y="338"/>
                  </a:cubicBezTo>
                  <a:cubicBezTo>
                    <a:pt x="73" y="332"/>
                    <a:pt x="76" y="333"/>
                    <a:pt x="70" y="333"/>
                  </a:cubicBezTo>
                  <a:cubicBezTo>
                    <a:pt x="61" y="337"/>
                    <a:pt x="41" y="333"/>
                    <a:pt x="41" y="333"/>
                  </a:cubicBezTo>
                  <a:cubicBezTo>
                    <a:pt x="40" y="326"/>
                    <a:pt x="39" y="324"/>
                    <a:pt x="34" y="320"/>
                  </a:cubicBezTo>
                  <a:cubicBezTo>
                    <a:pt x="31" y="315"/>
                    <a:pt x="30" y="312"/>
                    <a:pt x="25" y="308"/>
                  </a:cubicBezTo>
                  <a:cubicBezTo>
                    <a:pt x="21" y="302"/>
                    <a:pt x="23" y="304"/>
                    <a:pt x="19" y="300"/>
                  </a:cubicBezTo>
                  <a:cubicBezTo>
                    <a:pt x="13" y="288"/>
                    <a:pt x="14" y="277"/>
                    <a:pt x="14" y="263"/>
                  </a:cubicBezTo>
                  <a:cubicBezTo>
                    <a:pt x="23" y="258"/>
                    <a:pt x="32" y="258"/>
                    <a:pt x="43" y="257"/>
                  </a:cubicBezTo>
                  <a:cubicBezTo>
                    <a:pt x="54" y="252"/>
                    <a:pt x="76" y="252"/>
                    <a:pt x="89" y="252"/>
                  </a:cubicBezTo>
                  <a:lnTo>
                    <a:pt x="169" y="252"/>
                  </a:lnTo>
                  <a:lnTo>
                    <a:pt x="211" y="254"/>
                  </a:lnTo>
                  <a:lnTo>
                    <a:pt x="215" y="207"/>
                  </a:lnTo>
                  <a:lnTo>
                    <a:pt x="265" y="197"/>
                  </a:lnTo>
                  <a:cubicBezTo>
                    <a:pt x="263" y="198"/>
                    <a:pt x="257" y="201"/>
                    <a:pt x="259" y="200"/>
                  </a:cubicBezTo>
                  <a:cubicBezTo>
                    <a:pt x="274" y="195"/>
                    <a:pt x="271" y="198"/>
                    <a:pt x="271" y="185"/>
                  </a:cubicBezTo>
                  <a:lnTo>
                    <a:pt x="263" y="9"/>
                  </a:lnTo>
                  <a:cubicBezTo>
                    <a:pt x="268" y="6"/>
                    <a:pt x="279" y="7"/>
                    <a:pt x="271" y="3"/>
                  </a:cubicBezTo>
                  <a:cubicBezTo>
                    <a:pt x="266" y="11"/>
                    <a:pt x="267" y="10"/>
                    <a:pt x="272" y="0"/>
                  </a:cubicBezTo>
                  <a:close/>
                </a:path>
              </a:pathLst>
            </a:custGeom>
            <a:grpFill/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srgbClr val="002060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24" name="Freeform 9"/>
            <p:cNvSpPr>
              <a:spLocks/>
            </p:cNvSpPr>
            <p:nvPr/>
          </p:nvSpPr>
          <p:spPr bwMode="auto">
            <a:xfrm>
              <a:off x="1641642" y="1890422"/>
              <a:ext cx="1845298" cy="1083506"/>
            </a:xfrm>
            <a:custGeom>
              <a:avLst/>
              <a:gdLst>
                <a:gd name="T0" fmla="*/ 174625 w 1548"/>
                <a:gd name="T1" fmla="*/ 438150 h 875"/>
                <a:gd name="T2" fmla="*/ 298450 w 1548"/>
                <a:gd name="T3" fmla="*/ 476250 h 875"/>
                <a:gd name="T4" fmla="*/ 355600 w 1548"/>
                <a:gd name="T5" fmla="*/ 442912 h 875"/>
                <a:gd name="T6" fmla="*/ 373062 w 1548"/>
                <a:gd name="T7" fmla="*/ 328612 h 875"/>
                <a:gd name="T8" fmla="*/ 392112 w 1548"/>
                <a:gd name="T9" fmla="*/ 225425 h 875"/>
                <a:gd name="T10" fmla="*/ 392112 w 1548"/>
                <a:gd name="T11" fmla="*/ 127000 h 875"/>
                <a:gd name="T12" fmla="*/ 468313 w 1548"/>
                <a:gd name="T13" fmla="*/ 38100 h 875"/>
                <a:gd name="T14" fmla="*/ 565150 w 1548"/>
                <a:gd name="T15" fmla="*/ 15875 h 875"/>
                <a:gd name="T16" fmla="*/ 650875 w 1548"/>
                <a:gd name="T17" fmla="*/ 157162 h 875"/>
                <a:gd name="T18" fmla="*/ 647700 w 1548"/>
                <a:gd name="T19" fmla="*/ 381000 h 875"/>
                <a:gd name="T20" fmla="*/ 698500 w 1548"/>
                <a:gd name="T21" fmla="*/ 373062 h 875"/>
                <a:gd name="T22" fmla="*/ 755650 w 1548"/>
                <a:gd name="T23" fmla="*/ 358775 h 875"/>
                <a:gd name="T24" fmla="*/ 857250 w 1548"/>
                <a:gd name="T25" fmla="*/ 344487 h 875"/>
                <a:gd name="T26" fmla="*/ 944563 w 1548"/>
                <a:gd name="T27" fmla="*/ 328612 h 875"/>
                <a:gd name="T28" fmla="*/ 998538 w 1548"/>
                <a:gd name="T29" fmla="*/ 315912 h 875"/>
                <a:gd name="T30" fmla="*/ 1055688 w 1548"/>
                <a:gd name="T31" fmla="*/ 301625 h 875"/>
                <a:gd name="T32" fmla="*/ 1319212 w 1548"/>
                <a:gd name="T33" fmla="*/ 122237 h 875"/>
                <a:gd name="T34" fmla="*/ 1306512 w 1548"/>
                <a:gd name="T35" fmla="*/ 179387 h 875"/>
                <a:gd name="T36" fmla="*/ 1687513 w 1548"/>
                <a:gd name="T37" fmla="*/ 514350 h 875"/>
                <a:gd name="T38" fmla="*/ 1809750 w 1548"/>
                <a:gd name="T39" fmla="*/ 469900 h 875"/>
                <a:gd name="T40" fmla="*/ 1863725 w 1548"/>
                <a:gd name="T41" fmla="*/ 525462 h 875"/>
                <a:gd name="T42" fmla="*/ 1901825 w 1548"/>
                <a:gd name="T43" fmla="*/ 781050 h 875"/>
                <a:gd name="T44" fmla="*/ 1992313 w 1548"/>
                <a:gd name="T45" fmla="*/ 785812 h 875"/>
                <a:gd name="T46" fmla="*/ 2041525 w 1548"/>
                <a:gd name="T47" fmla="*/ 762000 h 875"/>
                <a:gd name="T48" fmla="*/ 2089150 w 1548"/>
                <a:gd name="T49" fmla="*/ 801687 h 875"/>
                <a:gd name="T50" fmla="*/ 2193925 w 1548"/>
                <a:gd name="T51" fmla="*/ 750887 h 875"/>
                <a:gd name="T52" fmla="*/ 2305050 w 1548"/>
                <a:gd name="T53" fmla="*/ 704850 h 875"/>
                <a:gd name="T54" fmla="*/ 2374900 w 1548"/>
                <a:gd name="T55" fmla="*/ 677862 h 875"/>
                <a:gd name="T56" fmla="*/ 2336800 w 1548"/>
                <a:gd name="T57" fmla="*/ 995362 h 875"/>
                <a:gd name="T58" fmla="*/ 2374900 w 1548"/>
                <a:gd name="T59" fmla="*/ 1058862 h 875"/>
                <a:gd name="T60" fmla="*/ 2332038 w 1548"/>
                <a:gd name="T61" fmla="*/ 1258887 h 875"/>
                <a:gd name="T62" fmla="*/ 2127250 w 1548"/>
                <a:gd name="T63" fmla="*/ 1376362 h 875"/>
                <a:gd name="T64" fmla="*/ 1600200 w 1548"/>
                <a:gd name="T65" fmla="*/ 1276350 h 875"/>
                <a:gd name="T66" fmla="*/ 1554162 w 1548"/>
                <a:gd name="T67" fmla="*/ 1335087 h 875"/>
                <a:gd name="T68" fmla="*/ 1497012 w 1548"/>
                <a:gd name="T69" fmla="*/ 1273175 h 875"/>
                <a:gd name="T70" fmla="*/ 1365250 w 1548"/>
                <a:gd name="T71" fmla="*/ 1211262 h 875"/>
                <a:gd name="T72" fmla="*/ 1203325 w 1548"/>
                <a:gd name="T73" fmla="*/ 1249362 h 875"/>
                <a:gd name="T74" fmla="*/ 1117600 w 1548"/>
                <a:gd name="T75" fmla="*/ 1258887 h 875"/>
                <a:gd name="T76" fmla="*/ 1063625 w 1548"/>
                <a:gd name="T77" fmla="*/ 1306512 h 875"/>
                <a:gd name="T78" fmla="*/ 1003300 w 1548"/>
                <a:gd name="T79" fmla="*/ 1270000 h 875"/>
                <a:gd name="T80" fmla="*/ 957263 w 1548"/>
                <a:gd name="T81" fmla="*/ 1333500 h 875"/>
                <a:gd name="T82" fmla="*/ 873125 w 1548"/>
                <a:gd name="T83" fmla="*/ 1322387 h 875"/>
                <a:gd name="T84" fmla="*/ 755650 w 1548"/>
                <a:gd name="T85" fmla="*/ 1319212 h 875"/>
                <a:gd name="T86" fmla="*/ 503238 w 1548"/>
                <a:gd name="T87" fmla="*/ 1154112 h 875"/>
                <a:gd name="T88" fmla="*/ 422275 w 1548"/>
                <a:gd name="T89" fmla="*/ 1109662 h 875"/>
                <a:gd name="T90" fmla="*/ 307975 w 1548"/>
                <a:gd name="T91" fmla="*/ 982662 h 875"/>
                <a:gd name="T92" fmla="*/ 396875 w 1548"/>
                <a:gd name="T93" fmla="*/ 973137 h 875"/>
                <a:gd name="T94" fmla="*/ 427038 w 1548"/>
                <a:gd name="T95" fmla="*/ 930275 h 875"/>
                <a:gd name="T96" fmla="*/ 455613 w 1548"/>
                <a:gd name="T97" fmla="*/ 849312 h 875"/>
                <a:gd name="T98" fmla="*/ 263525 w 1548"/>
                <a:gd name="T99" fmla="*/ 793750 h 875"/>
                <a:gd name="T100" fmla="*/ 160337 w 1548"/>
                <a:gd name="T101" fmla="*/ 728662 h 875"/>
                <a:gd name="T102" fmla="*/ 58738 w 1548"/>
                <a:gd name="T103" fmla="*/ 663575 h 875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548"/>
                <a:gd name="T157" fmla="*/ 0 h 875"/>
                <a:gd name="T158" fmla="*/ 1548 w 1548"/>
                <a:gd name="T159" fmla="*/ 875 h 875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548" h="875">
                  <a:moveTo>
                    <a:pt x="0" y="368"/>
                  </a:moveTo>
                  <a:lnTo>
                    <a:pt x="111" y="375"/>
                  </a:lnTo>
                  <a:lnTo>
                    <a:pt x="119" y="322"/>
                  </a:lnTo>
                  <a:lnTo>
                    <a:pt x="110" y="276"/>
                  </a:lnTo>
                  <a:lnTo>
                    <a:pt x="140" y="284"/>
                  </a:lnTo>
                  <a:lnTo>
                    <a:pt x="152" y="295"/>
                  </a:lnTo>
                  <a:cubicBezTo>
                    <a:pt x="158" y="300"/>
                    <a:pt x="159" y="308"/>
                    <a:pt x="166" y="307"/>
                  </a:cubicBezTo>
                  <a:cubicBezTo>
                    <a:pt x="173" y="300"/>
                    <a:pt x="177" y="301"/>
                    <a:pt x="188" y="300"/>
                  </a:cubicBezTo>
                  <a:cubicBezTo>
                    <a:pt x="198" y="295"/>
                    <a:pt x="186" y="300"/>
                    <a:pt x="197" y="300"/>
                  </a:cubicBezTo>
                  <a:cubicBezTo>
                    <a:pt x="199" y="300"/>
                    <a:pt x="204" y="298"/>
                    <a:pt x="204" y="298"/>
                  </a:cubicBezTo>
                  <a:cubicBezTo>
                    <a:pt x="196" y="283"/>
                    <a:pt x="200" y="293"/>
                    <a:pt x="209" y="289"/>
                  </a:cubicBezTo>
                  <a:cubicBezTo>
                    <a:pt x="215" y="279"/>
                    <a:pt x="234" y="289"/>
                    <a:pt x="224" y="279"/>
                  </a:cubicBezTo>
                  <a:cubicBezTo>
                    <a:pt x="226" y="268"/>
                    <a:pt x="231" y="270"/>
                    <a:pt x="228" y="260"/>
                  </a:cubicBezTo>
                  <a:cubicBezTo>
                    <a:pt x="231" y="245"/>
                    <a:pt x="235" y="251"/>
                    <a:pt x="235" y="235"/>
                  </a:cubicBezTo>
                  <a:cubicBezTo>
                    <a:pt x="236" y="229"/>
                    <a:pt x="238" y="231"/>
                    <a:pt x="238" y="226"/>
                  </a:cubicBezTo>
                  <a:cubicBezTo>
                    <a:pt x="238" y="221"/>
                    <a:pt x="235" y="214"/>
                    <a:pt x="235" y="207"/>
                  </a:cubicBezTo>
                  <a:cubicBezTo>
                    <a:pt x="235" y="199"/>
                    <a:pt x="235" y="191"/>
                    <a:pt x="235" y="183"/>
                  </a:cubicBezTo>
                  <a:cubicBezTo>
                    <a:pt x="238" y="177"/>
                    <a:pt x="237" y="179"/>
                    <a:pt x="240" y="176"/>
                  </a:cubicBezTo>
                  <a:cubicBezTo>
                    <a:pt x="237" y="159"/>
                    <a:pt x="238" y="168"/>
                    <a:pt x="238" y="149"/>
                  </a:cubicBezTo>
                  <a:cubicBezTo>
                    <a:pt x="246" y="153"/>
                    <a:pt x="243" y="147"/>
                    <a:pt x="247" y="142"/>
                  </a:cubicBezTo>
                  <a:cubicBezTo>
                    <a:pt x="249" y="139"/>
                    <a:pt x="257" y="137"/>
                    <a:pt x="257" y="137"/>
                  </a:cubicBezTo>
                  <a:cubicBezTo>
                    <a:pt x="247" y="127"/>
                    <a:pt x="253" y="128"/>
                    <a:pt x="259" y="118"/>
                  </a:cubicBezTo>
                  <a:cubicBezTo>
                    <a:pt x="261" y="108"/>
                    <a:pt x="260" y="115"/>
                    <a:pt x="260" y="97"/>
                  </a:cubicBezTo>
                  <a:cubicBezTo>
                    <a:pt x="256" y="93"/>
                    <a:pt x="254" y="80"/>
                    <a:pt x="247" y="80"/>
                  </a:cubicBezTo>
                  <a:lnTo>
                    <a:pt x="251" y="55"/>
                  </a:lnTo>
                  <a:lnTo>
                    <a:pt x="250" y="27"/>
                  </a:lnTo>
                  <a:cubicBezTo>
                    <a:pt x="253" y="20"/>
                    <a:pt x="261" y="24"/>
                    <a:pt x="266" y="29"/>
                  </a:cubicBezTo>
                  <a:cubicBezTo>
                    <a:pt x="269" y="15"/>
                    <a:pt x="265" y="24"/>
                    <a:pt x="295" y="24"/>
                  </a:cubicBezTo>
                  <a:cubicBezTo>
                    <a:pt x="296" y="18"/>
                    <a:pt x="298" y="17"/>
                    <a:pt x="305" y="17"/>
                  </a:cubicBezTo>
                  <a:cubicBezTo>
                    <a:pt x="313" y="22"/>
                    <a:pt x="320" y="19"/>
                    <a:pt x="329" y="19"/>
                  </a:cubicBezTo>
                  <a:cubicBezTo>
                    <a:pt x="334" y="8"/>
                    <a:pt x="331" y="12"/>
                    <a:pt x="343" y="12"/>
                  </a:cubicBezTo>
                  <a:cubicBezTo>
                    <a:pt x="345" y="20"/>
                    <a:pt x="351" y="15"/>
                    <a:pt x="356" y="10"/>
                  </a:cubicBezTo>
                  <a:cubicBezTo>
                    <a:pt x="362" y="9"/>
                    <a:pt x="371" y="4"/>
                    <a:pt x="374" y="8"/>
                  </a:cubicBezTo>
                  <a:cubicBezTo>
                    <a:pt x="376" y="5"/>
                    <a:pt x="382" y="0"/>
                    <a:pt x="382" y="0"/>
                  </a:cubicBezTo>
                  <a:lnTo>
                    <a:pt x="411" y="1"/>
                  </a:lnTo>
                  <a:lnTo>
                    <a:pt x="410" y="99"/>
                  </a:lnTo>
                  <a:lnTo>
                    <a:pt x="407" y="109"/>
                  </a:lnTo>
                  <a:lnTo>
                    <a:pt x="406" y="178"/>
                  </a:lnTo>
                  <a:lnTo>
                    <a:pt x="410" y="192"/>
                  </a:lnTo>
                  <a:lnTo>
                    <a:pt x="408" y="240"/>
                  </a:lnTo>
                  <a:cubicBezTo>
                    <a:pt x="414" y="232"/>
                    <a:pt x="408" y="237"/>
                    <a:pt x="413" y="240"/>
                  </a:cubicBezTo>
                  <a:cubicBezTo>
                    <a:pt x="415" y="241"/>
                    <a:pt x="420" y="241"/>
                    <a:pt x="420" y="241"/>
                  </a:cubicBezTo>
                  <a:cubicBezTo>
                    <a:pt x="423" y="241"/>
                    <a:pt x="430" y="240"/>
                    <a:pt x="430" y="240"/>
                  </a:cubicBezTo>
                  <a:cubicBezTo>
                    <a:pt x="432" y="235"/>
                    <a:pt x="435" y="231"/>
                    <a:pt x="440" y="235"/>
                  </a:cubicBezTo>
                  <a:cubicBezTo>
                    <a:pt x="446" y="234"/>
                    <a:pt x="452" y="231"/>
                    <a:pt x="458" y="231"/>
                  </a:cubicBezTo>
                  <a:cubicBezTo>
                    <a:pt x="462" y="231"/>
                    <a:pt x="468" y="235"/>
                    <a:pt x="468" y="235"/>
                  </a:cubicBezTo>
                  <a:cubicBezTo>
                    <a:pt x="469" y="233"/>
                    <a:pt x="469" y="231"/>
                    <a:pt x="470" y="229"/>
                  </a:cubicBezTo>
                  <a:cubicBezTo>
                    <a:pt x="471" y="227"/>
                    <a:pt x="476" y="226"/>
                    <a:pt x="476" y="226"/>
                  </a:cubicBezTo>
                  <a:cubicBezTo>
                    <a:pt x="488" y="228"/>
                    <a:pt x="488" y="224"/>
                    <a:pt x="488" y="229"/>
                  </a:cubicBezTo>
                  <a:cubicBezTo>
                    <a:pt x="492" y="220"/>
                    <a:pt x="494" y="223"/>
                    <a:pt x="507" y="223"/>
                  </a:cubicBezTo>
                  <a:cubicBezTo>
                    <a:pt x="516" y="229"/>
                    <a:pt x="518" y="219"/>
                    <a:pt x="528" y="219"/>
                  </a:cubicBezTo>
                  <a:cubicBezTo>
                    <a:pt x="520" y="209"/>
                    <a:pt x="533" y="217"/>
                    <a:pt x="540" y="217"/>
                  </a:cubicBezTo>
                  <a:cubicBezTo>
                    <a:pt x="542" y="214"/>
                    <a:pt x="555" y="205"/>
                    <a:pt x="555" y="214"/>
                  </a:cubicBezTo>
                  <a:cubicBezTo>
                    <a:pt x="562" y="210"/>
                    <a:pt x="568" y="207"/>
                    <a:pt x="576" y="207"/>
                  </a:cubicBezTo>
                  <a:cubicBezTo>
                    <a:pt x="581" y="206"/>
                    <a:pt x="585" y="204"/>
                    <a:pt x="590" y="204"/>
                  </a:cubicBezTo>
                  <a:cubicBezTo>
                    <a:pt x="592" y="205"/>
                    <a:pt x="593" y="207"/>
                    <a:pt x="595" y="207"/>
                  </a:cubicBezTo>
                  <a:cubicBezTo>
                    <a:pt x="597" y="207"/>
                    <a:pt x="598" y="203"/>
                    <a:pt x="600" y="202"/>
                  </a:cubicBezTo>
                  <a:cubicBezTo>
                    <a:pt x="605" y="198"/>
                    <a:pt x="605" y="202"/>
                    <a:pt x="605" y="199"/>
                  </a:cubicBezTo>
                  <a:cubicBezTo>
                    <a:pt x="609" y="199"/>
                    <a:pt x="617" y="200"/>
                    <a:pt x="617" y="200"/>
                  </a:cubicBezTo>
                  <a:cubicBezTo>
                    <a:pt x="619" y="194"/>
                    <a:pt x="629" y="189"/>
                    <a:pt x="629" y="199"/>
                  </a:cubicBezTo>
                  <a:cubicBezTo>
                    <a:pt x="630" y="195"/>
                    <a:pt x="630" y="190"/>
                    <a:pt x="636" y="190"/>
                  </a:cubicBezTo>
                  <a:cubicBezTo>
                    <a:pt x="639" y="190"/>
                    <a:pt x="644" y="192"/>
                    <a:pt x="644" y="192"/>
                  </a:cubicBezTo>
                  <a:cubicBezTo>
                    <a:pt x="649" y="187"/>
                    <a:pt x="651" y="187"/>
                    <a:pt x="658" y="188"/>
                  </a:cubicBezTo>
                  <a:cubicBezTo>
                    <a:pt x="663" y="190"/>
                    <a:pt x="661" y="190"/>
                    <a:pt x="665" y="190"/>
                  </a:cubicBezTo>
                  <a:lnTo>
                    <a:pt x="795" y="60"/>
                  </a:lnTo>
                  <a:cubicBezTo>
                    <a:pt x="805" y="61"/>
                    <a:pt x="808" y="65"/>
                    <a:pt x="816" y="70"/>
                  </a:cubicBezTo>
                  <a:cubicBezTo>
                    <a:pt x="818" y="77"/>
                    <a:pt x="816" y="77"/>
                    <a:pt x="819" y="77"/>
                  </a:cubicBezTo>
                  <a:cubicBezTo>
                    <a:pt x="817" y="66"/>
                    <a:pt x="825" y="77"/>
                    <a:pt x="831" y="77"/>
                  </a:cubicBezTo>
                  <a:cubicBezTo>
                    <a:pt x="828" y="85"/>
                    <a:pt x="823" y="90"/>
                    <a:pt x="816" y="94"/>
                  </a:cubicBezTo>
                  <a:cubicBezTo>
                    <a:pt x="814" y="100"/>
                    <a:pt x="816" y="99"/>
                    <a:pt x="812" y="99"/>
                  </a:cubicBezTo>
                  <a:cubicBezTo>
                    <a:pt x="813" y="102"/>
                    <a:pt x="813" y="105"/>
                    <a:pt x="814" y="108"/>
                  </a:cubicBezTo>
                  <a:cubicBezTo>
                    <a:pt x="816" y="111"/>
                    <a:pt x="823" y="113"/>
                    <a:pt x="823" y="113"/>
                  </a:cubicBezTo>
                  <a:cubicBezTo>
                    <a:pt x="821" y="119"/>
                    <a:pt x="811" y="104"/>
                    <a:pt x="822" y="123"/>
                  </a:cubicBezTo>
                  <a:lnTo>
                    <a:pt x="889" y="228"/>
                  </a:lnTo>
                  <a:lnTo>
                    <a:pt x="972" y="373"/>
                  </a:lnTo>
                  <a:lnTo>
                    <a:pt x="1063" y="324"/>
                  </a:lnTo>
                  <a:lnTo>
                    <a:pt x="1051" y="298"/>
                  </a:lnTo>
                  <a:lnTo>
                    <a:pt x="1088" y="312"/>
                  </a:lnTo>
                  <a:lnTo>
                    <a:pt x="1124" y="295"/>
                  </a:lnTo>
                  <a:lnTo>
                    <a:pt x="1140" y="296"/>
                  </a:lnTo>
                  <a:lnTo>
                    <a:pt x="1157" y="298"/>
                  </a:lnTo>
                  <a:lnTo>
                    <a:pt x="1160" y="308"/>
                  </a:lnTo>
                  <a:lnTo>
                    <a:pt x="1164" y="317"/>
                  </a:lnTo>
                  <a:lnTo>
                    <a:pt x="1174" y="331"/>
                  </a:lnTo>
                  <a:cubicBezTo>
                    <a:pt x="1177" y="330"/>
                    <a:pt x="1184" y="329"/>
                    <a:pt x="1184" y="329"/>
                  </a:cubicBezTo>
                  <a:lnTo>
                    <a:pt x="1253" y="444"/>
                  </a:lnTo>
                  <a:lnTo>
                    <a:pt x="1193" y="464"/>
                  </a:lnTo>
                  <a:lnTo>
                    <a:pt x="1198" y="492"/>
                  </a:lnTo>
                  <a:lnTo>
                    <a:pt x="1215" y="488"/>
                  </a:lnTo>
                  <a:lnTo>
                    <a:pt x="1224" y="502"/>
                  </a:lnTo>
                  <a:cubicBezTo>
                    <a:pt x="1228" y="500"/>
                    <a:pt x="1243" y="496"/>
                    <a:pt x="1243" y="504"/>
                  </a:cubicBezTo>
                  <a:cubicBezTo>
                    <a:pt x="1257" y="498"/>
                    <a:pt x="1251" y="504"/>
                    <a:pt x="1255" y="495"/>
                  </a:cubicBezTo>
                  <a:cubicBezTo>
                    <a:pt x="1256" y="492"/>
                    <a:pt x="1262" y="488"/>
                    <a:pt x="1262" y="488"/>
                  </a:cubicBezTo>
                  <a:cubicBezTo>
                    <a:pt x="1263" y="493"/>
                    <a:pt x="1265" y="497"/>
                    <a:pt x="1265" y="502"/>
                  </a:cubicBezTo>
                  <a:lnTo>
                    <a:pt x="1284" y="487"/>
                  </a:lnTo>
                  <a:cubicBezTo>
                    <a:pt x="1285" y="485"/>
                    <a:pt x="1284" y="482"/>
                    <a:pt x="1286" y="480"/>
                  </a:cubicBezTo>
                  <a:cubicBezTo>
                    <a:pt x="1289" y="478"/>
                    <a:pt x="1296" y="476"/>
                    <a:pt x="1296" y="476"/>
                  </a:cubicBezTo>
                  <a:cubicBezTo>
                    <a:pt x="1298" y="476"/>
                    <a:pt x="1292" y="484"/>
                    <a:pt x="1292" y="487"/>
                  </a:cubicBezTo>
                  <a:cubicBezTo>
                    <a:pt x="1292" y="490"/>
                    <a:pt x="1294" y="494"/>
                    <a:pt x="1298" y="497"/>
                  </a:cubicBezTo>
                  <a:cubicBezTo>
                    <a:pt x="1305" y="500"/>
                    <a:pt x="1308" y="505"/>
                    <a:pt x="1316" y="505"/>
                  </a:cubicBezTo>
                  <a:lnTo>
                    <a:pt x="1334" y="521"/>
                  </a:lnTo>
                  <a:lnTo>
                    <a:pt x="1361" y="507"/>
                  </a:lnTo>
                  <a:lnTo>
                    <a:pt x="1368" y="485"/>
                  </a:lnTo>
                  <a:lnTo>
                    <a:pt x="1382" y="473"/>
                  </a:lnTo>
                  <a:lnTo>
                    <a:pt x="1394" y="480"/>
                  </a:lnTo>
                  <a:lnTo>
                    <a:pt x="1414" y="452"/>
                  </a:lnTo>
                  <a:cubicBezTo>
                    <a:pt x="1425" y="453"/>
                    <a:pt x="1441" y="452"/>
                    <a:pt x="1447" y="456"/>
                  </a:cubicBezTo>
                  <a:cubicBezTo>
                    <a:pt x="1451" y="448"/>
                    <a:pt x="1445" y="445"/>
                    <a:pt x="1452" y="444"/>
                  </a:cubicBezTo>
                  <a:cubicBezTo>
                    <a:pt x="1470" y="445"/>
                    <a:pt x="1464" y="448"/>
                    <a:pt x="1471" y="444"/>
                  </a:cubicBezTo>
                  <a:cubicBezTo>
                    <a:pt x="1469" y="443"/>
                    <a:pt x="1466" y="442"/>
                    <a:pt x="1466" y="440"/>
                  </a:cubicBezTo>
                  <a:cubicBezTo>
                    <a:pt x="1467" y="433"/>
                    <a:pt x="1486" y="440"/>
                    <a:pt x="1486" y="440"/>
                  </a:cubicBezTo>
                  <a:cubicBezTo>
                    <a:pt x="1483" y="434"/>
                    <a:pt x="1489" y="427"/>
                    <a:pt x="1496" y="427"/>
                  </a:cubicBezTo>
                  <a:lnTo>
                    <a:pt x="1512" y="435"/>
                  </a:lnTo>
                  <a:lnTo>
                    <a:pt x="1532" y="442"/>
                  </a:lnTo>
                  <a:lnTo>
                    <a:pt x="1529" y="622"/>
                  </a:lnTo>
                  <a:lnTo>
                    <a:pt x="1472" y="627"/>
                  </a:lnTo>
                  <a:lnTo>
                    <a:pt x="1474" y="658"/>
                  </a:lnTo>
                  <a:cubicBezTo>
                    <a:pt x="1477" y="656"/>
                    <a:pt x="1479" y="651"/>
                    <a:pt x="1483" y="651"/>
                  </a:cubicBezTo>
                  <a:cubicBezTo>
                    <a:pt x="1486" y="651"/>
                    <a:pt x="1488" y="655"/>
                    <a:pt x="1491" y="656"/>
                  </a:cubicBezTo>
                  <a:cubicBezTo>
                    <a:pt x="1495" y="660"/>
                    <a:pt x="1496" y="661"/>
                    <a:pt x="1496" y="667"/>
                  </a:cubicBezTo>
                  <a:cubicBezTo>
                    <a:pt x="1548" y="668"/>
                    <a:pt x="1543" y="660"/>
                    <a:pt x="1543" y="706"/>
                  </a:cubicBezTo>
                  <a:lnTo>
                    <a:pt x="1539" y="802"/>
                  </a:lnTo>
                  <a:lnTo>
                    <a:pt x="1483" y="807"/>
                  </a:lnTo>
                  <a:cubicBezTo>
                    <a:pt x="1480" y="803"/>
                    <a:pt x="1474" y="793"/>
                    <a:pt x="1469" y="793"/>
                  </a:cubicBezTo>
                  <a:cubicBezTo>
                    <a:pt x="1469" y="793"/>
                    <a:pt x="1448" y="792"/>
                    <a:pt x="1448" y="800"/>
                  </a:cubicBezTo>
                  <a:lnTo>
                    <a:pt x="1334" y="802"/>
                  </a:lnTo>
                  <a:lnTo>
                    <a:pt x="1342" y="831"/>
                  </a:lnTo>
                  <a:lnTo>
                    <a:pt x="1340" y="867"/>
                  </a:lnTo>
                  <a:lnTo>
                    <a:pt x="1100" y="874"/>
                  </a:lnTo>
                  <a:cubicBezTo>
                    <a:pt x="1089" y="870"/>
                    <a:pt x="1090" y="875"/>
                    <a:pt x="1100" y="871"/>
                  </a:cubicBezTo>
                  <a:cubicBezTo>
                    <a:pt x="1104" y="865"/>
                    <a:pt x="1104" y="861"/>
                    <a:pt x="1099" y="859"/>
                  </a:cubicBezTo>
                  <a:lnTo>
                    <a:pt x="1008" y="804"/>
                  </a:lnTo>
                  <a:lnTo>
                    <a:pt x="994" y="828"/>
                  </a:lnTo>
                  <a:lnTo>
                    <a:pt x="997" y="845"/>
                  </a:lnTo>
                  <a:lnTo>
                    <a:pt x="991" y="847"/>
                  </a:lnTo>
                  <a:lnTo>
                    <a:pt x="979" y="841"/>
                  </a:lnTo>
                  <a:lnTo>
                    <a:pt x="962" y="864"/>
                  </a:lnTo>
                  <a:lnTo>
                    <a:pt x="956" y="853"/>
                  </a:lnTo>
                  <a:lnTo>
                    <a:pt x="965" y="807"/>
                  </a:lnTo>
                  <a:lnTo>
                    <a:pt x="943" y="802"/>
                  </a:lnTo>
                  <a:lnTo>
                    <a:pt x="922" y="797"/>
                  </a:lnTo>
                  <a:lnTo>
                    <a:pt x="903" y="797"/>
                  </a:lnTo>
                  <a:lnTo>
                    <a:pt x="888" y="797"/>
                  </a:lnTo>
                  <a:lnTo>
                    <a:pt x="860" y="763"/>
                  </a:lnTo>
                  <a:lnTo>
                    <a:pt x="845" y="764"/>
                  </a:lnTo>
                  <a:lnTo>
                    <a:pt x="821" y="771"/>
                  </a:lnTo>
                  <a:lnTo>
                    <a:pt x="759" y="771"/>
                  </a:lnTo>
                  <a:lnTo>
                    <a:pt x="758" y="787"/>
                  </a:lnTo>
                  <a:lnTo>
                    <a:pt x="752" y="795"/>
                  </a:lnTo>
                  <a:lnTo>
                    <a:pt x="735" y="795"/>
                  </a:lnTo>
                  <a:lnTo>
                    <a:pt x="718" y="793"/>
                  </a:lnTo>
                  <a:lnTo>
                    <a:pt x="704" y="793"/>
                  </a:lnTo>
                  <a:lnTo>
                    <a:pt x="694" y="799"/>
                  </a:lnTo>
                  <a:lnTo>
                    <a:pt x="698" y="814"/>
                  </a:lnTo>
                  <a:lnTo>
                    <a:pt x="680" y="823"/>
                  </a:lnTo>
                  <a:lnTo>
                    <a:pt x="670" y="823"/>
                  </a:lnTo>
                  <a:lnTo>
                    <a:pt x="660" y="821"/>
                  </a:lnTo>
                  <a:lnTo>
                    <a:pt x="656" y="812"/>
                  </a:lnTo>
                  <a:lnTo>
                    <a:pt x="655" y="799"/>
                  </a:lnTo>
                  <a:lnTo>
                    <a:pt x="632" y="800"/>
                  </a:lnTo>
                  <a:lnTo>
                    <a:pt x="631" y="811"/>
                  </a:lnTo>
                  <a:lnTo>
                    <a:pt x="607" y="812"/>
                  </a:lnTo>
                  <a:lnTo>
                    <a:pt x="598" y="821"/>
                  </a:lnTo>
                  <a:lnTo>
                    <a:pt x="603" y="840"/>
                  </a:lnTo>
                  <a:lnTo>
                    <a:pt x="602" y="850"/>
                  </a:lnTo>
                  <a:lnTo>
                    <a:pt x="588" y="857"/>
                  </a:lnTo>
                  <a:lnTo>
                    <a:pt x="554" y="850"/>
                  </a:lnTo>
                  <a:lnTo>
                    <a:pt x="550" y="833"/>
                  </a:lnTo>
                  <a:lnTo>
                    <a:pt x="536" y="823"/>
                  </a:lnTo>
                  <a:lnTo>
                    <a:pt x="506" y="829"/>
                  </a:lnTo>
                  <a:lnTo>
                    <a:pt x="487" y="831"/>
                  </a:lnTo>
                  <a:lnTo>
                    <a:pt x="476" y="831"/>
                  </a:lnTo>
                  <a:lnTo>
                    <a:pt x="432" y="778"/>
                  </a:lnTo>
                  <a:lnTo>
                    <a:pt x="315" y="780"/>
                  </a:lnTo>
                  <a:lnTo>
                    <a:pt x="317" y="747"/>
                  </a:lnTo>
                  <a:cubicBezTo>
                    <a:pt x="314" y="740"/>
                    <a:pt x="312" y="734"/>
                    <a:pt x="317" y="727"/>
                  </a:cubicBezTo>
                  <a:cubicBezTo>
                    <a:pt x="325" y="726"/>
                    <a:pt x="334" y="729"/>
                    <a:pt x="341" y="725"/>
                  </a:cubicBezTo>
                  <a:cubicBezTo>
                    <a:pt x="347" y="721"/>
                    <a:pt x="338" y="710"/>
                    <a:pt x="334" y="709"/>
                  </a:cubicBezTo>
                  <a:cubicBezTo>
                    <a:pt x="322" y="705"/>
                    <a:pt x="315" y="706"/>
                    <a:pt x="303" y="706"/>
                  </a:cubicBezTo>
                  <a:cubicBezTo>
                    <a:pt x="301" y="706"/>
                    <a:pt x="268" y="702"/>
                    <a:pt x="266" y="699"/>
                  </a:cubicBezTo>
                  <a:cubicBezTo>
                    <a:pt x="263" y="694"/>
                    <a:pt x="268" y="694"/>
                    <a:pt x="266" y="682"/>
                  </a:cubicBezTo>
                  <a:lnTo>
                    <a:pt x="195" y="673"/>
                  </a:lnTo>
                  <a:cubicBezTo>
                    <a:pt x="183" y="667"/>
                    <a:pt x="193" y="657"/>
                    <a:pt x="193" y="648"/>
                  </a:cubicBezTo>
                  <a:cubicBezTo>
                    <a:pt x="193" y="639"/>
                    <a:pt x="187" y="624"/>
                    <a:pt x="194" y="619"/>
                  </a:cubicBezTo>
                  <a:cubicBezTo>
                    <a:pt x="197" y="612"/>
                    <a:pt x="225" y="619"/>
                    <a:pt x="233" y="619"/>
                  </a:cubicBezTo>
                  <a:cubicBezTo>
                    <a:pt x="245" y="616"/>
                    <a:pt x="262" y="601"/>
                    <a:pt x="266" y="598"/>
                  </a:cubicBezTo>
                  <a:lnTo>
                    <a:pt x="258" y="601"/>
                  </a:lnTo>
                  <a:cubicBezTo>
                    <a:pt x="255" y="603"/>
                    <a:pt x="254" y="610"/>
                    <a:pt x="250" y="613"/>
                  </a:cubicBezTo>
                  <a:cubicBezTo>
                    <a:pt x="246" y="616"/>
                    <a:pt x="244" y="616"/>
                    <a:pt x="235" y="617"/>
                  </a:cubicBezTo>
                  <a:cubicBezTo>
                    <a:pt x="230" y="620"/>
                    <a:pt x="203" y="620"/>
                    <a:pt x="194" y="620"/>
                  </a:cubicBezTo>
                  <a:lnTo>
                    <a:pt x="241" y="620"/>
                  </a:lnTo>
                  <a:lnTo>
                    <a:pt x="269" y="586"/>
                  </a:lnTo>
                  <a:lnTo>
                    <a:pt x="270" y="569"/>
                  </a:lnTo>
                  <a:lnTo>
                    <a:pt x="257" y="564"/>
                  </a:lnTo>
                  <a:lnTo>
                    <a:pt x="257" y="536"/>
                  </a:lnTo>
                  <a:lnTo>
                    <a:pt x="287" y="535"/>
                  </a:lnTo>
                  <a:lnTo>
                    <a:pt x="282" y="483"/>
                  </a:lnTo>
                  <a:lnTo>
                    <a:pt x="212" y="485"/>
                  </a:lnTo>
                  <a:lnTo>
                    <a:pt x="214" y="504"/>
                  </a:lnTo>
                  <a:lnTo>
                    <a:pt x="166" y="500"/>
                  </a:lnTo>
                  <a:lnTo>
                    <a:pt x="166" y="488"/>
                  </a:lnTo>
                  <a:lnTo>
                    <a:pt x="154" y="485"/>
                  </a:lnTo>
                  <a:lnTo>
                    <a:pt x="104" y="487"/>
                  </a:lnTo>
                  <a:lnTo>
                    <a:pt x="101" y="459"/>
                  </a:lnTo>
                  <a:lnTo>
                    <a:pt x="51" y="461"/>
                  </a:lnTo>
                  <a:lnTo>
                    <a:pt x="53" y="449"/>
                  </a:lnTo>
                  <a:lnTo>
                    <a:pt x="54" y="425"/>
                  </a:lnTo>
                  <a:lnTo>
                    <a:pt x="37" y="418"/>
                  </a:lnTo>
                  <a:lnTo>
                    <a:pt x="13" y="411"/>
                  </a:lnTo>
                  <a:lnTo>
                    <a:pt x="0" y="368"/>
                  </a:lnTo>
                  <a:close/>
                </a:path>
              </a:pathLst>
            </a:custGeom>
            <a:grpFill/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srgbClr val="002060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25" name="Freeform 10"/>
            <p:cNvSpPr>
              <a:spLocks/>
            </p:cNvSpPr>
            <p:nvPr/>
          </p:nvSpPr>
          <p:spPr bwMode="auto">
            <a:xfrm>
              <a:off x="2605180" y="1700808"/>
              <a:ext cx="1838186" cy="1252803"/>
            </a:xfrm>
            <a:custGeom>
              <a:avLst/>
              <a:gdLst>
                <a:gd name="T0" fmla="*/ 1139825 w 1542"/>
                <a:gd name="T1" fmla="*/ 1298575 h 1012"/>
                <a:gd name="T2" fmla="*/ 1060450 w 1542"/>
                <a:gd name="T3" fmla="*/ 1273175 h 1012"/>
                <a:gd name="T4" fmla="*/ 1144588 w 1542"/>
                <a:gd name="T5" fmla="*/ 1227138 h 1012"/>
                <a:gd name="T6" fmla="*/ 1071563 w 1542"/>
                <a:gd name="T7" fmla="*/ 939800 h 1012"/>
                <a:gd name="T8" fmla="*/ 1011238 w 1542"/>
                <a:gd name="T9" fmla="*/ 963613 h 1012"/>
                <a:gd name="T10" fmla="*/ 904875 w 1542"/>
                <a:gd name="T11" fmla="*/ 985838 h 1012"/>
                <a:gd name="T12" fmla="*/ 876300 w 1542"/>
                <a:gd name="T13" fmla="*/ 1047750 h 1012"/>
                <a:gd name="T14" fmla="*/ 777875 w 1542"/>
                <a:gd name="T15" fmla="*/ 1028700 h 1012"/>
                <a:gd name="T16" fmla="*/ 777875 w 1542"/>
                <a:gd name="T17" fmla="*/ 993775 h 1012"/>
                <a:gd name="T18" fmla="*/ 723900 w 1542"/>
                <a:gd name="T19" fmla="*/ 1035050 h 1012"/>
                <a:gd name="T20" fmla="*/ 687387 w 1542"/>
                <a:gd name="T21" fmla="*/ 1042988 h 1012"/>
                <a:gd name="T22" fmla="*/ 614362 w 1542"/>
                <a:gd name="T23" fmla="*/ 1020763 h 1012"/>
                <a:gd name="T24" fmla="*/ 595313 w 1542"/>
                <a:gd name="T25" fmla="*/ 765175 h 1012"/>
                <a:gd name="T26" fmla="*/ 503238 w 1542"/>
                <a:gd name="T27" fmla="*/ 704850 h 1012"/>
                <a:gd name="T28" fmla="*/ 400050 w 1542"/>
                <a:gd name="T29" fmla="*/ 757238 h 1012"/>
                <a:gd name="T30" fmla="*/ 0 w 1542"/>
                <a:gd name="T31" fmla="*/ 400050 h 1012"/>
                <a:gd name="T32" fmla="*/ 84137 w 1542"/>
                <a:gd name="T33" fmla="*/ 346075 h 1012"/>
                <a:gd name="T34" fmla="*/ 290513 w 1542"/>
                <a:gd name="T35" fmla="*/ 120650 h 1012"/>
                <a:gd name="T36" fmla="*/ 333375 w 1542"/>
                <a:gd name="T37" fmla="*/ 76200 h 1012"/>
                <a:gd name="T38" fmla="*/ 382587 w 1542"/>
                <a:gd name="T39" fmla="*/ 6350 h 1012"/>
                <a:gd name="T40" fmla="*/ 446088 w 1542"/>
                <a:gd name="T41" fmla="*/ 90488 h 1012"/>
                <a:gd name="T42" fmla="*/ 514350 w 1542"/>
                <a:gd name="T43" fmla="*/ 133350 h 1012"/>
                <a:gd name="T44" fmla="*/ 565150 w 1542"/>
                <a:gd name="T45" fmla="*/ 158750 h 1012"/>
                <a:gd name="T46" fmla="*/ 619125 w 1542"/>
                <a:gd name="T47" fmla="*/ 196850 h 1012"/>
                <a:gd name="T48" fmla="*/ 698500 w 1542"/>
                <a:gd name="T49" fmla="*/ 215900 h 1012"/>
                <a:gd name="T50" fmla="*/ 758825 w 1542"/>
                <a:gd name="T51" fmla="*/ 236538 h 1012"/>
                <a:gd name="T52" fmla="*/ 809625 w 1542"/>
                <a:gd name="T53" fmla="*/ 250825 h 1012"/>
                <a:gd name="T54" fmla="*/ 857250 w 1542"/>
                <a:gd name="T55" fmla="*/ 263525 h 1012"/>
                <a:gd name="T56" fmla="*/ 923925 w 1542"/>
                <a:gd name="T57" fmla="*/ 273050 h 1012"/>
                <a:gd name="T58" fmla="*/ 976313 w 1542"/>
                <a:gd name="T59" fmla="*/ 301625 h 1012"/>
                <a:gd name="T60" fmla="*/ 1038225 w 1542"/>
                <a:gd name="T61" fmla="*/ 312738 h 1012"/>
                <a:gd name="T62" fmla="*/ 1125538 w 1542"/>
                <a:gd name="T63" fmla="*/ 438150 h 1012"/>
                <a:gd name="T64" fmla="*/ 1177925 w 1542"/>
                <a:gd name="T65" fmla="*/ 490538 h 1012"/>
                <a:gd name="T66" fmla="*/ 1243012 w 1542"/>
                <a:gd name="T67" fmla="*/ 541338 h 1012"/>
                <a:gd name="T68" fmla="*/ 1295400 w 1542"/>
                <a:gd name="T69" fmla="*/ 547688 h 1012"/>
                <a:gd name="T70" fmla="*/ 1360487 w 1542"/>
                <a:gd name="T71" fmla="*/ 549275 h 1012"/>
                <a:gd name="T72" fmla="*/ 1414462 w 1542"/>
                <a:gd name="T73" fmla="*/ 560388 h 1012"/>
                <a:gd name="T74" fmla="*/ 1582737 w 1542"/>
                <a:gd name="T75" fmla="*/ 574675 h 1012"/>
                <a:gd name="T76" fmla="*/ 1628775 w 1542"/>
                <a:gd name="T77" fmla="*/ 579438 h 1012"/>
                <a:gd name="T78" fmla="*/ 1863725 w 1542"/>
                <a:gd name="T79" fmla="*/ 585788 h 1012"/>
                <a:gd name="T80" fmla="*/ 1997075 w 1542"/>
                <a:gd name="T81" fmla="*/ 623888 h 1012"/>
                <a:gd name="T82" fmla="*/ 2038350 w 1542"/>
                <a:gd name="T83" fmla="*/ 644525 h 1012"/>
                <a:gd name="T84" fmla="*/ 2103438 w 1542"/>
                <a:gd name="T85" fmla="*/ 655638 h 1012"/>
                <a:gd name="T86" fmla="*/ 2130425 w 1542"/>
                <a:gd name="T87" fmla="*/ 715963 h 1012"/>
                <a:gd name="T88" fmla="*/ 2160588 w 1542"/>
                <a:gd name="T89" fmla="*/ 769938 h 1012"/>
                <a:gd name="T90" fmla="*/ 2255838 w 1542"/>
                <a:gd name="T91" fmla="*/ 811212 h 1012"/>
                <a:gd name="T92" fmla="*/ 2320925 w 1542"/>
                <a:gd name="T93" fmla="*/ 857250 h 1012"/>
                <a:gd name="T94" fmla="*/ 2344738 w 1542"/>
                <a:gd name="T95" fmla="*/ 917575 h 1012"/>
                <a:gd name="T96" fmla="*/ 2382838 w 1542"/>
                <a:gd name="T97" fmla="*/ 998538 h 1012"/>
                <a:gd name="T98" fmla="*/ 2419350 w 1542"/>
                <a:gd name="T99" fmla="*/ 1028700 h 1012"/>
                <a:gd name="T100" fmla="*/ 2446338 w 1542"/>
                <a:gd name="T101" fmla="*/ 1058863 h 1012"/>
                <a:gd name="T102" fmla="*/ 2401888 w 1542"/>
                <a:gd name="T103" fmla="*/ 1181100 h 1012"/>
                <a:gd name="T104" fmla="*/ 2336800 w 1542"/>
                <a:gd name="T105" fmla="*/ 1203325 h 1012"/>
                <a:gd name="T106" fmla="*/ 2309813 w 1542"/>
                <a:gd name="T107" fmla="*/ 1158875 h 1012"/>
                <a:gd name="T108" fmla="*/ 2249488 w 1542"/>
                <a:gd name="T109" fmla="*/ 1135063 h 1012"/>
                <a:gd name="T110" fmla="*/ 1947863 w 1542"/>
                <a:gd name="T111" fmla="*/ 1436688 h 1012"/>
                <a:gd name="T112" fmla="*/ 1582737 w 1542"/>
                <a:gd name="T113" fmla="*/ 1382713 h 1012"/>
                <a:gd name="T114" fmla="*/ 1520825 w 1542"/>
                <a:gd name="T115" fmla="*/ 1387475 h 1012"/>
                <a:gd name="T116" fmla="*/ 1438275 w 1542"/>
                <a:gd name="T117" fmla="*/ 1425575 h 1012"/>
                <a:gd name="T118" fmla="*/ 1174750 w 1542"/>
                <a:gd name="T119" fmla="*/ 1600200 h 101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542"/>
                <a:gd name="T181" fmla="*/ 0 h 1012"/>
                <a:gd name="T182" fmla="*/ 1542 w 1542"/>
                <a:gd name="T183" fmla="*/ 1012 h 101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542" h="1012">
                  <a:moveTo>
                    <a:pt x="728" y="953"/>
                  </a:moveTo>
                  <a:lnTo>
                    <a:pt x="733" y="825"/>
                  </a:lnTo>
                  <a:lnTo>
                    <a:pt x="718" y="818"/>
                  </a:lnTo>
                  <a:cubicBezTo>
                    <a:pt x="707" y="819"/>
                    <a:pt x="696" y="819"/>
                    <a:pt x="685" y="820"/>
                  </a:cubicBezTo>
                  <a:cubicBezTo>
                    <a:pt x="681" y="815"/>
                    <a:pt x="678" y="810"/>
                    <a:pt x="678" y="804"/>
                  </a:cubicBezTo>
                  <a:cubicBezTo>
                    <a:pt x="676" y="796"/>
                    <a:pt x="674" y="799"/>
                    <a:pt x="668" y="802"/>
                  </a:cubicBezTo>
                  <a:cubicBezTo>
                    <a:pt x="666" y="805"/>
                    <a:pt x="663" y="811"/>
                    <a:pt x="663" y="811"/>
                  </a:cubicBezTo>
                  <a:lnTo>
                    <a:pt x="661" y="780"/>
                  </a:lnTo>
                  <a:lnTo>
                    <a:pt x="721" y="773"/>
                  </a:lnTo>
                  <a:lnTo>
                    <a:pt x="723" y="593"/>
                  </a:lnTo>
                  <a:lnTo>
                    <a:pt x="682" y="580"/>
                  </a:lnTo>
                  <a:cubicBezTo>
                    <a:pt x="673" y="576"/>
                    <a:pt x="675" y="586"/>
                    <a:pt x="675" y="592"/>
                  </a:cubicBezTo>
                  <a:cubicBezTo>
                    <a:pt x="666" y="588"/>
                    <a:pt x="672" y="590"/>
                    <a:pt x="656" y="590"/>
                  </a:cubicBezTo>
                  <a:lnTo>
                    <a:pt x="642" y="595"/>
                  </a:lnTo>
                  <a:lnTo>
                    <a:pt x="637" y="607"/>
                  </a:lnTo>
                  <a:lnTo>
                    <a:pt x="610" y="602"/>
                  </a:lnTo>
                  <a:lnTo>
                    <a:pt x="586" y="629"/>
                  </a:lnTo>
                  <a:cubicBezTo>
                    <a:pt x="580" y="627"/>
                    <a:pt x="575" y="624"/>
                    <a:pt x="570" y="621"/>
                  </a:cubicBezTo>
                  <a:cubicBezTo>
                    <a:pt x="566" y="625"/>
                    <a:pt x="564" y="629"/>
                    <a:pt x="560" y="633"/>
                  </a:cubicBezTo>
                  <a:cubicBezTo>
                    <a:pt x="557" y="640"/>
                    <a:pt x="554" y="645"/>
                    <a:pt x="552" y="652"/>
                  </a:cubicBezTo>
                  <a:cubicBezTo>
                    <a:pt x="552" y="655"/>
                    <a:pt x="552" y="657"/>
                    <a:pt x="552" y="660"/>
                  </a:cubicBezTo>
                  <a:lnTo>
                    <a:pt x="524" y="672"/>
                  </a:lnTo>
                  <a:lnTo>
                    <a:pt x="507" y="655"/>
                  </a:lnTo>
                  <a:lnTo>
                    <a:pt x="490" y="648"/>
                  </a:lnTo>
                  <a:lnTo>
                    <a:pt x="483" y="640"/>
                  </a:lnTo>
                  <a:cubicBezTo>
                    <a:pt x="472" y="632"/>
                    <a:pt x="481" y="640"/>
                    <a:pt x="488" y="634"/>
                  </a:cubicBezTo>
                  <a:cubicBezTo>
                    <a:pt x="490" y="632"/>
                    <a:pt x="490" y="626"/>
                    <a:pt x="490" y="626"/>
                  </a:cubicBezTo>
                  <a:cubicBezTo>
                    <a:pt x="487" y="627"/>
                    <a:pt x="481" y="629"/>
                    <a:pt x="481" y="629"/>
                  </a:cubicBezTo>
                  <a:cubicBezTo>
                    <a:pt x="480" y="632"/>
                    <a:pt x="472" y="645"/>
                    <a:pt x="468" y="645"/>
                  </a:cubicBezTo>
                  <a:lnTo>
                    <a:pt x="456" y="652"/>
                  </a:lnTo>
                  <a:lnTo>
                    <a:pt x="450" y="640"/>
                  </a:lnTo>
                  <a:lnTo>
                    <a:pt x="442" y="652"/>
                  </a:lnTo>
                  <a:lnTo>
                    <a:pt x="433" y="657"/>
                  </a:lnTo>
                  <a:lnTo>
                    <a:pt x="418" y="655"/>
                  </a:lnTo>
                  <a:lnTo>
                    <a:pt x="406" y="640"/>
                  </a:lnTo>
                  <a:lnTo>
                    <a:pt x="387" y="643"/>
                  </a:lnTo>
                  <a:lnTo>
                    <a:pt x="384" y="617"/>
                  </a:lnTo>
                  <a:lnTo>
                    <a:pt x="442" y="597"/>
                  </a:lnTo>
                  <a:lnTo>
                    <a:pt x="375" y="482"/>
                  </a:lnTo>
                  <a:lnTo>
                    <a:pt x="361" y="482"/>
                  </a:lnTo>
                  <a:lnTo>
                    <a:pt x="348" y="448"/>
                  </a:lnTo>
                  <a:lnTo>
                    <a:pt x="317" y="444"/>
                  </a:lnTo>
                  <a:lnTo>
                    <a:pt x="281" y="463"/>
                  </a:lnTo>
                  <a:lnTo>
                    <a:pt x="241" y="453"/>
                  </a:lnTo>
                  <a:lnTo>
                    <a:pt x="252" y="477"/>
                  </a:lnTo>
                  <a:lnTo>
                    <a:pt x="159" y="525"/>
                  </a:lnTo>
                  <a:lnTo>
                    <a:pt x="8" y="266"/>
                  </a:lnTo>
                  <a:lnTo>
                    <a:pt x="0" y="252"/>
                  </a:lnTo>
                  <a:lnTo>
                    <a:pt x="25" y="226"/>
                  </a:lnTo>
                  <a:lnTo>
                    <a:pt x="25" y="216"/>
                  </a:lnTo>
                  <a:lnTo>
                    <a:pt x="53" y="218"/>
                  </a:lnTo>
                  <a:lnTo>
                    <a:pt x="183" y="96"/>
                  </a:lnTo>
                  <a:lnTo>
                    <a:pt x="183" y="86"/>
                  </a:lnTo>
                  <a:lnTo>
                    <a:pt x="183" y="76"/>
                  </a:lnTo>
                  <a:lnTo>
                    <a:pt x="176" y="65"/>
                  </a:lnTo>
                  <a:lnTo>
                    <a:pt x="183" y="50"/>
                  </a:lnTo>
                  <a:lnTo>
                    <a:pt x="210" y="48"/>
                  </a:lnTo>
                  <a:lnTo>
                    <a:pt x="217" y="38"/>
                  </a:lnTo>
                  <a:lnTo>
                    <a:pt x="231" y="10"/>
                  </a:lnTo>
                  <a:lnTo>
                    <a:pt x="241" y="4"/>
                  </a:lnTo>
                  <a:lnTo>
                    <a:pt x="250" y="0"/>
                  </a:lnTo>
                  <a:lnTo>
                    <a:pt x="255" y="9"/>
                  </a:lnTo>
                  <a:lnTo>
                    <a:pt x="281" y="57"/>
                  </a:lnTo>
                  <a:lnTo>
                    <a:pt x="288" y="69"/>
                  </a:lnTo>
                  <a:lnTo>
                    <a:pt x="312" y="77"/>
                  </a:lnTo>
                  <a:lnTo>
                    <a:pt x="324" y="84"/>
                  </a:lnTo>
                  <a:lnTo>
                    <a:pt x="334" y="89"/>
                  </a:lnTo>
                  <a:lnTo>
                    <a:pt x="344" y="91"/>
                  </a:lnTo>
                  <a:lnTo>
                    <a:pt x="356" y="100"/>
                  </a:lnTo>
                  <a:lnTo>
                    <a:pt x="365" y="105"/>
                  </a:lnTo>
                  <a:lnTo>
                    <a:pt x="373" y="112"/>
                  </a:lnTo>
                  <a:lnTo>
                    <a:pt x="390" y="124"/>
                  </a:lnTo>
                  <a:lnTo>
                    <a:pt x="399" y="132"/>
                  </a:lnTo>
                  <a:lnTo>
                    <a:pt x="425" y="132"/>
                  </a:lnTo>
                  <a:lnTo>
                    <a:pt x="440" y="136"/>
                  </a:lnTo>
                  <a:lnTo>
                    <a:pt x="456" y="141"/>
                  </a:lnTo>
                  <a:lnTo>
                    <a:pt x="468" y="144"/>
                  </a:lnTo>
                  <a:lnTo>
                    <a:pt x="478" y="149"/>
                  </a:lnTo>
                  <a:lnTo>
                    <a:pt x="488" y="148"/>
                  </a:lnTo>
                  <a:lnTo>
                    <a:pt x="500" y="153"/>
                  </a:lnTo>
                  <a:lnTo>
                    <a:pt x="510" y="158"/>
                  </a:lnTo>
                  <a:lnTo>
                    <a:pt x="519" y="154"/>
                  </a:lnTo>
                  <a:lnTo>
                    <a:pt x="528" y="161"/>
                  </a:lnTo>
                  <a:lnTo>
                    <a:pt x="540" y="166"/>
                  </a:lnTo>
                  <a:lnTo>
                    <a:pt x="552" y="166"/>
                  </a:lnTo>
                  <a:lnTo>
                    <a:pt x="569" y="175"/>
                  </a:lnTo>
                  <a:lnTo>
                    <a:pt x="582" y="172"/>
                  </a:lnTo>
                  <a:lnTo>
                    <a:pt x="594" y="178"/>
                  </a:lnTo>
                  <a:lnTo>
                    <a:pt x="603" y="182"/>
                  </a:lnTo>
                  <a:lnTo>
                    <a:pt x="615" y="190"/>
                  </a:lnTo>
                  <a:lnTo>
                    <a:pt x="625" y="190"/>
                  </a:lnTo>
                  <a:lnTo>
                    <a:pt x="641" y="196"/>
                  </a:lnTo>
                  <a:lnTo>
                    <a:pt x="654" y="197"/>
                  </a:lnTo>
                  <a:lnTo>
                    <a:pt x="678" y="233"/>
                  </a:lnTo>
                  <a:lnTo>
                    <a:pt x="694" y="256"/>
                  </a:lnTo>
                  <a:lnTo>
                    <a:pt x="709" y="276"/>
                  </a:lnTo>
                  <a:lnTo>
                    <a:pt x="728" y="292"/>
                  </a:lnTo>
                  <a:lnTo>
                    <a:pt x="726" y="302"/>
                  </a:lnTo>
                  <a:lnTo>
                    <a:pt x="742" y="309"/>
                  </a:lnTo>
                  <a:lnTo>
                    <a:pt x="745" y="319"/>
                  </a:lnTo>
                  <a:lnTo>
                    <a:pt x="759" y="328"/>
                  </a:lnTo>
                  <a:lnTo>
                    <a:pt x="783" y="341"/>
                  </a:lnTo>
                  <a:lnTo>
                    <a:pt x="797" y="341"/>
                  </a:lnTo>
                  <a:lnTo>
                    <a:pt x="802" y="350"/>
                  </a:lnTo>
                  <a:lnTo>
                    <a:pt x="816" y="345"/>
                  </a:lnTo>
                  <a:lnTo>
                    <a:pt x="833" y="355"/>
                  </a:lnTo>
                  <a:lnTo>
                    <a:pt x="843" y="348"/>
                  </a:lnTo>
                  <a:lnTo>
                    <a:pt x="857" y="346"/>
                  </a:lnTo>
                  <a:lnTo>
                    <a:pt x="870" y="348"/>
                  </a:lnTo>
                  <a:lnTo>
                    <a:pt x="881" y="357"/>
                  </a:lnTo>
                  <a:lnTo>
                    <a:pt x="891" y="353"/>
                  </a:lnTo>
                  <a:lnTo>
                    <a:pt x="912" y="358"/>
                  </a:lnTo>
                  <a:lnTo>
                    <a:pt x="927" y="358"/>
                  </a:lnTo>
                  <a:lnTo>
                    <a:pt x="997" y="362"/>
                  </a:lnTo>
                  <a:lnTo>
                    <a:pt x="1008" y="353"/>
                  </a:lnTo>
                  <a:cubicBezTo>
                    <a:pt x="1012" y="354"/>
                    <a:pt x="1020" y="355"/>
                    <a:pt x="1020" y="355"/>
                  </a:cubicBezTo>
                  <a:lnTo>
                    <a:pt x="1026" y="365"/>
                  </a:lnTo>
                  <a:lnTo>
                    <a:pt x="1133" y="362"/>
                  </a:lnTo>
                  <a:lnTo>
                    <a:pt x="1157" y="376"/>
                  </a:lnTo>
                  <a:lnTo>
                    <a:pt x="1174" y="369"/>
                  </a:lnTo>
                  <a:lnTo>
                    <a:pt x="1188" y="388"/>
                  </a:lnTo>
                  <a:lnTo>
                    <a:pt x="1201" y="391"/>
                  </a:lnTo>
                  <a:lnTo>
                    <a:pt x="1258" y="393"/>
                  </a:lnTo>
                  <a:lnTo>
                    <a:pt x="1261" y="403"/>
                  </a:lnTo>
                  <a:lnTo>
                    <a:pt x="1272" y="400"/>
                  </a:lnTo>
                  <a:lnTo>
                    <a:pt x="1284" y="406"/>
                  </a:lnTo>
                  <a:lnTo>
                    <a:pt x="1296" y="406"/>
                  </a:lnTo>
                  <a:lnTo>
                    <a:pt x="1313" y="408"/>
                  </a:lnTo>
                  <a:lnTo>
                    <a:pt x="1325" y="413"/>
                  </a:lnTo>
                  <a:lnTo>
                    <a:pt x="1333" y="425"/>
                  </a:lnTo>
                  <a:lnTo>
                    <a:pt x="1338" y="436"/>
                  </a:lnTo>
                  <a:lnTo>
                    <a:pt x="1342" y="451"/>
                  </a:lnTo>
                  <a:lnTo>
                    <a:pt x="1335" y="470"/>
                  </a:lnTo>
                  <a:lnTo>
                    <a:pt x="1347" y="480"/>
                  </a:lnTo>
                  <a:lnTo>
                    <a:pt x="1361" y="485"/>
                  </a:lnTo>
                  <a:lnTo>
                    <a:pt x="1376" y="489"/>
                  </a:lnTo>
                  <a:lnTo>
                    <a:pt x="1405" y="501"/>
                  </a:lnTo>
                  <a:lnTo>
                    <a:pt x="1421" y="511"/>
                  </a:lnTo>
                  <a:lnTo>
                    <a:pt x="1438" y="518"/>
                  </a:lnTo>
                  <a:lnTo>
                    <a:pt x="1452" y="532"/>
                  </a:lnTo>
                  <a:lnTo>
                    <a:pt x="1462" y="540"/>
                  </a:lnTo>
                  <a:lnTo>
                    <a:pt x="1462" y="552"/>
                  </a:lnTo>
                  <a:lnTo>
                    <a:pt x="1467" y="562"/>
                  </a:lnTo>
                  <a:lnTo>
                    <a:pt x="1477" y="578"/>
                  </a:lnTo>
                  <a:lnTo>
                    <a:pt x="1477" y="588"/>
                  </a:lnTo>
                  <a:lnTo>
                    <a:pt x="1489" y="604"/>
                  </a:lnTo>
                  <a:lnTo>
                    <a:pt x="1501" y="629"/>
                  </a:lnTo>
                  <a:lnTo>
                    <a:pt x="1515" y="626"/>
                  </a:lnTo>
                  <a:lnTo>
                    <a:pt x="1515" y="640"/>
                  </a:lnTo>
                  <a:lnTo>
                    <a:pt x="1524" y="648"/>
                  </a:lnTo>
                  <a:lnTo>
                    <a:pt x="1536" y="648"/>
                  </a:lnTo>
                  <a:lnTo>
                    <a:pt x="1532" y="660"/>
                  </a:lnTo>
                  <a:lnTo>
                    <a:pt x="1541" y="667"/>
                  </a:lnTo>
                  <a:lnTo>
                    <a:pt x="1541" y="698"/>
                  </a:lnTo>
                  <a:lnTo>
                    <a:pt x="1542" y="736"/>
                  </a:lnTo>
                  <a:lnTo>
                    <a:pt x="1513" y="744"/>
                  </a:lnTo>
                  <a:lnTo>
                    <a:pt x="1501" y="756"/>
                  </a:lnTo>
                  <a:lnTo>
                    <a:pt x="1496" y="765"/>
                  </a:lnTo>
                  <a:lnTo>
                    <a:pt x="1472" y="758"/>
                  </a:lnTo>
                  <a:lnTo>
                    <a:pt x="1458" y="758"/>
                  </a:lnTo>
                  <a:lnTo>
                    <a:pt x="1462" y="741"/>
                  </a:lnTo>
                  <a:lnTo>
                    <a:pt x="1455" y="730"/>
                  </a:lnTo>
                  <a:lnTo>
                    <a:pt x="1445" y="722"/>
                  </a:lnTo>
                  <a:lnTo>
                    <a:pt x="1434" y="718"/>
                  </a:lnTo>
                  <a:lnTo>
                    <a:pt x="1417" y="715"/>
                  </a:lnTo>
                  <a:lnTo>
                    <a:pt x="1414" y="768"/>
                  </a:lnTo>
                  <a:lnTo>
                    <a:pt x="1229" y="768"/>
                  </a:lnTo>
                  <a:lnTo>
                    <a:pt x="1227" y="905"/>
                  </a:lnTo>
                  <a:lnTo>
                    <a:pt x="1008" y="902"/>
                  </a:lnTo>
                  <a:lnTo>
                    <a:pt x="1008" y="878"/>
                  </a:lnTo>
                  <a:lnTo>
                    <a:pt x="997" y="871"/>
                  </a:lnTo>
                  <a:lnTo>
                    <a:pt x="984" y="871"/>
                  </a:lnTo>
                  <a:lnTo>
                    <a:pt x="968" y="880"/>
                  </a:lnTo>
                  <a:lnTo>
                    <a:pt x="958" y="874"/>
                  </a:lnTo>
                  <a:lnTo>
                    <a:pt x="944" y="874"/>
                  </a:lnTo>
                  <a:lnTo>
                    <a:pt x="912" y="878"/>
                  </a:lnTo>
                  <a:lnTo>
                    <a:pt x="906" y="898"/>
                  </a:lnTo>
                  <a:lnTo>
                    <a:pt x="888" y="898"/>
                  </a:lnTo>
                  <a:lnTo>
                    <a:pt x="896" y="1012"/>
                  </a:lnTo>
                  <a:lnTo>
                    <a:pt x="740" y="1008"/>
                  </a:lnTo>
                  <a:lnTo>
                    <a:pt x="732" y="1001"/>
                  </a:lnTo>
                  <a:lnTo>
                    <a:pt x="728" y="953"/>
                  </a:lnTo>
                  <a:close/>
                </a:path>
              </a:pathLst>
            </a:custGeom>
            <a:grpFill/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srgbClr val="002060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26" name="Freeform 11"/>
            <p:cNvSpPr>
              <a:spLocks/>
            </p:cNvSpPr>
            <p:nvPr/>
          </p:nvSpPr>
          <p:spPr bwMode="auto">
            <a:xfrm>
              <a:off x="2948877" y="2583865"/>
              <a:ext cx="1690042" cy="896601"/>
            </a:xfrm>
            <a:custGeom>
              <a:avLst/>
              <a:gdLst>
                <a:gd name="T0" fmla="*/ 65088 w 1419"/>
                <a:gd name="T1" fmla="*/ 760412 h 725"/>
                <a:gd name="T2" fmla="*/ 100013 w 1419"/>
                <a:gd name="T3" fmla="*/ 825500 h 725"/>
                <a:gd name="T4" fmla="*/ 141288 w 1419"/>
                <a:gd name="T5" fmla="*/ 1028700 h 725"/>
                <a:gd name="T6" fmla="*/ 317500 w 1419"/>
                <a:gd name="T7" fmla="*/ 1020762 h 725"/>
                <a:gd name="T8" fmla="*/ 314325 w 1419"/>
                <a:gd name="T9" fmla="*/ 963612 h 725"/>
                <a:gd name="T10" fmla="*/ 473075 w 1419"/>
                <a:gd name="T11" fmla="*/ 1085850 h 725"/>
                <a:gd name="T12" fmla="*/ 747713 w 1419"/>
                <a:gd name="T13" fmla="*/ 1001712 h 725"/>
                <a:gd name="T14" fmla="*/ 941388 w 1419"/>
                <a:gd name="T15" fmla="*/ 1069975 h 725"/>
                <a:gd name="T16" fmla="*/ 1098550 w 1419"/>
                <a:gd name="T17" fmla="*/ 1150937 h 725"/>
                <a:gd name="T18" fmla="*/ 1208088 w 1419"/>
                <a:gd name="T19" fmla="*/ 1008062 h 725"/>
                <a:gd name="T20" fmla="*/ 1289050 w 1419"/>
                <a:gd name="T21" fmla="*/ 966787 h 725"/>
                <a:gd name="T22" fmla="*/ 1474788 w 1419"/>
                <a:gd name="T23" fmla="*/ 1020762 h 725"/>
                <a:gd name="T24" fmla="*/ 1517650 w 1419"/>
                <a:gd name="T25" fmla="*/ 1012825 h 725"/>
                <a:gd name="T26" fmla="*/ 1536700 w 1419"/>
                <a:gd name="T27" fmla="*/ 936625 h 725"/>
                <a:gd name="T28" fmla="*/ 1563688 w 1419"/>
                <a:gd name="T29" fmla="*/ 874712 h 725"/>
                <a:gd name="T30" fmla="*/ 1670051 w 1419"/>
                <a:gd name="T31" fmla="*/ 788987 h 725"/>
                <a:gd name="T32" fmla="*/ 1714501 w 1419"/>
                <a:gd name="T33" fmla="*/ 769937 h 725"/>
                <a:gd name="T34" fmla="*/ 1765301 w 1419"/>
                <a:gd name="T35" fmla="*/ 338137 h 725"/>
                <a:gd name="T36" fmla="*/ 1822451 w 1419"/>
                <a:gd name="T37" fmla="*/ 334962 h 725"/>
                <a:gd name="T38" fmla="*/ 1898651 w 1419"/>
                <a:gd name="T39" fmla="*/ 312737 h 725"/>
                <a:gd name="T40" fmla="*/ 1971676 w 1419"/>
                <a:gd name="T41" fmla="*/ 342900 h 725"/>
                <a:gd name="T42" fmla="*/ 2032001 w 1419"/>
                <a:gd name="T43" fmla="*/ 360362 h 725"/>
                <a:gd name="T44" fmla="*/ 2149476 w 1419"/>
                <a:gd name="T45" fmla="*/ 373062 h 725"/>
                <a:gd name="T46" fmla="*/ 2247901 w 1419"/>
                <a:gd name="T47" fmla="*/ 392112 h 725"/>
                <a:gd name="T48" fmla="*/ 2233613 w 1419"/>
                <a:gd name="T49" fmla="*/ 327025 h 725"/>
                <a:gd name="T50" fmla="*/ 2171701 w 1419"/>
                <a:gd name="T51" fmla="*/ 293687 h 725"/>
                <a:gd name="T52" fmla="*/ 2116138 w 1419"/>
                <a:gd name="T53" fmla="*/ 223837 h 725"/>
                <a:gd name="T54" fmla="*/ 2065338 w 1419"/>
                <a:gd name="T55" fmla="*/ 163512 h 725"/>
                <a:gd name="T56" fmla="*/ 2019301 w 1419"/>
                <a:gd name="T57" fmla="*/ 90487 h 725"/>
                <a:gd name="T58" fmla="*/ 1982788 w 1419"/>
                <a:gd name="T59" fmla="*/ 33337 h 725"/>
                <a:gd name="T60" fmla="*/ 1928813 w 1419"/>
                <a:gd name="T61" fmla="*/ 63500 h 725"/>
                <a:gd name="T62" fmla="*/ 1868488 w 1419"/>
                <a:gd name="T63" fmla="*/ 71437 h 725"/>
                <a:gd name="T64" fmla="*/ 1825626 w 1419"/>
                <a:gd name="T65" fmla="*/ 6350 h 725"/>
                <a:gd name="T66" fmla="*/ 1792288 w 1419"/>
                <a:gd name="T67" fmla="*/ 65087 h 725"/>
                <a:gd name="T68" fmla="*/ 1490663 w 1419"/>
                <a:gd name="T69" fmla="*/ 303212 h 725"/>
                <a:gd name="T70" fmla="*/ 1131888 w 1419"/>
                <a:gd name="T71" fmla="*/ 247650 h 725"/>
                <a:gd name="T72" fmla="*/ 1066800 w 1419"/>
                <a:gd name="T73" fmla="*/ 255587 h 725"/>
                <a:gd name="T74" fmla="*/ 1006475 w 1419"/>
                <a:gd name="T75" fmla="*/ 255587 h 725"/>
                <a:gd name="T76" fmla="*/ 979488 w 1419"/>
                <a:gd name="T77" fmla="*/ 293687 h 725"/>
                <a:gd name="T78" fmla="*/ 720725 w 1419"/>
                <a:gd name="T79" fmla="*/ 468312 h 725"/>
                <a:gd name="T80" fmla="*/ 709613 w 1419"/>
                <a:gd name="T81" fmla="*/ 425450 h 725"/>
                <a:gd name="T82" fmla="*/ 600075 w 1419"/>
                <a:gd name="T83" fmla="*/ 381000 h 725"/>
                <a:gd name="T84" fmla="*/ 552450 w 1419"/>
                <a:gd name="T85" fmla="*/ 387350 h 725"/>
                <a:gd name="T86" fmla="*/ 385763 w 1419"/>
                <a:gd name="T87" fmla="*/ 490537 h 72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419"/>
                <a:gd name="T133" fmla="*/ 0 h 725"/>
                <a:gd name="T134" fmla="*/ 1419 w 1419"/>
                <a:gd name="T135" fmla="*/ 725 h 72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419" h="725">
                  <a:moveTo>
                    <a:pt x="0" y="312"/>
                  </a:moveTo>
                  <a:lnTo>
                    <a:pt x="1" y="479"/>
                  </a:lnTo>
                  <a:lnTo>
                    <a:pt x="41" y="479"/>
                  </a:lnTo>
                  <a:lnTo>
                    <a:pt x="54" y="484"/>
                  </a:lnTo>
                  <a:lnTo>
                    <a:pt x="51" y="518"/>
                  </a:lnTo>
                  <a:lnTo>
                    <a:pt x="63" y="520"/>
                  </a:lnTo>
                  <a:lnTo>
                    <a:pt x="75" y="521"/>
                  </a:lnTo>
                  <a:lnTo>
                    <a:pt x="87" y="523"/>
                  </a:lnTo>
                  <a:lnTo>
                    <a:pt x="89" y="648"/>
                  </a:lnTo>
                  <a:lnTo>
                    <a:pt x="101" y="652"/>
                  </a:lnTo>
                  <a:lnTo>
                    <a:pt x="190" y="648"/>
                  </a:lnTo>
                  <a:lnTo>
                    <a:pt x="200" y="643"/>
                  </a:lnTo>
                  <a:lnTo>
                    <a:pt x="181" y="628"/>
                  </a:lnTo>
                  <a:lnTo>
                    <a:pt x="197" y="623"/>
                  </a:lnTo>
                  <a:lnTo>
                    <a:pt x="198" y="607"/>
                  </a:lnTo>
                  <a:lnTo>
                    <a:pt x="197" y="535"/>
                  </a:lnTo>
                  <a:lnTo>
                    <a:pt x="291" y="532"/>
                  </a:lnTo>
                  <a:lnTo>
                    <a:pt x="298" y="684"/>
                  </a:lnTo>
                  <a:lnTo>
                    <a:pt x="471" y="686"/>
                  </a:lnTo>
                  <a:lnTo>
                    <a:pt x="474" y="672"/>
                  </a:lnTo>
                  <a:lnTo>
                    <a:pt x="471" y="631"/>
                  </a:lnTo>
                  <a:lnTo>
                    <a:pt x="480" y="626"/>
                  </a:lnTo>
                  <a:lnTo>
                    <a:pt x="589" y="621"/>
                  </a:lnTo>
                  <a:lnTo>
                    <a:pt x="593" y="674"/>
                  </a:lnTo>
                  <a:lnTo>
                    <a:pt x="606" y="679"/>
                  </a:lnTo>
                  <a:lnTo>
                    <a:pt x="618" y="672"/>
                  </a:lnTo>
                  <a:lnTo>
                    <a:pt x="692" y="725"/>
                  </a:lnTo>
                  <a:lnTo>
                    <a:pt x="706" y="717"/>
                  </a:lnTo>
                  <a:lnTo>
                    <a:pt x="766" y="652"/>
                  </a:lnTo>
                  <a:lnTo>
                    <a:pt x="761" y="635"/>
                  </a:lnTo>
                  <a:lnTo>
                    <a:pt x="785" y="607"/>
                  </a:lnTo>
                  <a:lnTo>
                    <a:pt x="788" y="590"/>
                  </a:lnTo>
                  <a:lnTo>
                    <a:pt x="812" y="609"/>
                  </a:lnTo>
                  <a:lnTo>
                    <a:pt x="840" y="590"/>
                  </a:lnTo>
                  <a:lnTo>
                    <a:pt x="908" y="657"/>
                  </a:lnTo>
                  <a:lnTo>
                    <a:pt x="929" y="643"/>
                  </a:lnTo>
                  <a:lnTo>
                    <a:pt x="942" y="657"/>
                  </a:lnTo>
                  <a:lnTo>
                    <a:pt x="951" y="653"/>
                  </a:lnTo>
                  <a:lnTo>
                    <a:pt x="956" y="638"/>
                  </a:lnTo>
                  <a:lnTo>
                    <a:pt x="951" y="629"/>
                  </a:lnTo>
                  <a:lnTo>
                    <a:pt x="970" y="604"/>
                  </a:lnTo>
                  <a:lnTo>
                    <a:pt x="968" y="590"/>
                  </a:lnTo>
                  <a:lnTo>
                    <a:pt x="972" y="576"/>
                  </a:lnTo>
                  <a:lnTo>
                    <a:pt x="992" y="569"/>
                  </a:lnTo>
                  <a:lnTo>
                    <a:pt x="985" y="551"/>
                  </a:lnTo>
                  <a:lnTo>
                    <a:pt x="1050" y="547"/>
                  </a:lnTo>
                  <a:lnTo>
                    <a:pt x="1056" y="539"/>
                  </a:lnTo>
                  <a:lnTo>
                    <a:pt x="1052" y="497"/>
                  </a:lnTo>
                  <a:lnTo>
                    <a:pt x="1056" y="487"/>
                  </a:lnTo>
                  <a:lnTo>
                    <a:pt x="1068" y="485"/>
                  </a:lnTo>
                  <a:lnTo>
                    <a:pt x="1080" y="485"/>
                  </a:lnTo>
                  <a:lnTo>
                    <a:pt x="1083" y="216"/>
                  </a:lnTo>
                  <a:lnTo>
                    <a:pt x="1100" y="208"/>
                  </a:lnTo>
                  <a:lnTo>
                    <a:pt x="1112" y="213"/>
                  </a:lnTo>
                  <a:lnTo>
                    <a:pt x="1122" y="215"/>
                  </a:lnTo>
                  <a:lnTo>
                    <a:pt x="1140" y="206"/>
                  </a:lnTo>
                  <a:lnTo>
                    <a:pt x="1148" y="211"/>
                  </a:lnTo>
                  <a:lnTo>
                    <a:pt x="1160" y="197"/>
                  </a:lnTo>
                  <a:lnTo>
                    <a:pt x="1181" y="197"/>
                  </a:lnTo>
                  <a:lnTo>
                    <a:pt x="1196" y="197"/>
                  </a:lnTo>
                  <a:lnTo>
                    <a:pt x="1206" y="206"/>
                  </a:lnTo>
                  <a:lnTo>
                    <a:pt x="1220" y="203"/>
                  </a:lnTo>
                  <a:lnTo>
                    <a:pt x="1242" y="216"/>
                  </a:lnTo>
                  <a:lnTo>
                    <a:pt x="1256" y="211"/>
                  </a:lnTo>
                  <a:lnTo>
                    <a:pt x="1268" y="221"/>
                  </a:lnTo>
                  <a:lnTo>
                    <a:pt x="1280" y="227"/>
                  </a:lnTo>
                  <a:lnTo>
                    <a:pt x="1301" y="233"/>
                  </a:lnTo>
                  <a:lnTo>
                    <a:pt x="1316" y="235"/>
                  </a:lnTo>
                  <a:lnTo>
                    <a:pt x="1354" y="235"/>
                  </a:lnTo>
                  <a:lnTo>
                    <a:pt x="1371" y="251"/>
                  </a:lnTo>
                  <a:lnTo>
                    <a:pt x="1402" y="259"/>
                  </a:lnTo>
                  <a:lnTo>
                    <a:pt x="1416" y="247"/>
                  </a:lnTo>
                  <a:lnTo>
                    <a:pt x="1409" y="230"/>
                  </a:lnTo>
                  <a:lnTo>
                    <a:pt x="1419" y="216"/>
                  </a:lnTo>
                  <a:lnTo>
                    <a:pt x="1407" y="206"/>
                  </a:lnTo>
                  <a:lnTo>
                    <a:pt x="1397" y="201"/>
                  </a:lnTo>
                  <a:lnTo>
                    <a:pt x="1380" y="189"/>
                  </a:lnTo>
                  <a:lnTo>
                    <a:pt x="1368" y="185"/>
                  </a:lnTo>
                  <a:lnTo>
                    <a:pt x="1364" y="173"/>
                  </a:lnTo>
                  <a:lnTo>
                    <a:pt x="1342" y="156"/>
                  </a:lnTo>
                  <a:lnTo>
                    <a:pt x="1333" y="141"/>
                  </a:lnTo>
                  <a:lnTo>
                    <a:pt x="1318" y="127"/>
                  </a:lnTo>
                  <a:lnTo>
                    <a:pt x="1301" y="117"/>
                  </a:lnTo>
                  <a:lnTo>
                    <a:pt x="1301" y="103"/>
                  </a:lnTo>
                  <a:lnTo>
                    <a:pt x="1290" y="93"/>
                  </a:lnTo>
                  <a:lnTo>
                    <a:pt x="1272" y="67"/>
                  </a:lnTo>
                  <a:lnTo>
                    <a:pt x="1272" y="57"/>
                  </a:lnTo>
                  <a:lnTo>
                    <a:pt x="1260" y="43"/>
                  </a:lnTo>
                  <a:lnTo>
                    <a:pt x="1260" y="28"/>
                  </a:lnTo>
                  <a:lnTo>
                    <a:pt x="1249" y="21"/>
                  </a:lnTo>
                  <a:lnTo>
                    <a:pt x="1234" y="28"/>
                  </a:lnTo>
                  <a:lnTo>
                    <a:pt x="1222" y="31"/>
                  </a:lnTo>
                  <a:lnTo>
                    <a:pt x="1215" y="40"/>
                  </a:lnTo>
                  <a:lnTo>
                    <a:pt x="1206" y="50"/>
                  </a:lnTo>
                  <a:lnTo>
                    <a:pt x="1193" y="47"/>
                  </a:lnTo>
                  <a:lnTo>
                    <a:pt x="1177" y="45"/>
                  </a:lnTo>
                  <a:lnTo>
                    <a:pt x="1170" y="31"/>
                  </a:lnTo>
                  <a:lnTo>
                    <a:pt x="1164" y="7"/>
                  </a:lnTo>
                  <a:lnTo>
                    <a:pt x="1150" y="4"/>
                  </a:lnTo>
                  <a:lnTo>
                    <a:pt x="1136" y="0"/>
                  </a:lnTo>
                  <a:lnTo>
                    <a:pt x="1124" y="4"/>
                  </a:lnTo>
                  <a:lnTo>
                    <a:pt x="1129" y="41"/>
                  </a:lnTo>
                  <a:lnTo>
                    <a:pt x="1122" y="55"/>
                  </a:lnTo>
                  <a:lnTo>
                    <a:pt x="937" y="52"/>
                  </a:lnTo>
                  <a:lnTo>
                    <a:pt x="939" y="191"/>
                  </a:lnTo>
                  <a:lnTo>
                    <a:pt x="714" y="187"/>
                  </a:lnTo>
                  <a:lnTo>
                    <a:pt x="720" y="173"/>
                  </a:lnTo>
                  <a:lnTo>
                    <a:pt x="713" y="156"/>
                  </a:lnTo>
                  <a:lnTo>
                    <a:pt x="699" y="160"/>
                  </a:lnTo>
                  <a:lnTo>
                    <a:pt x="689" y="165"/>
                  </a:lnTo>
                  <a:lnTo>
                    <a:pt x="672" y="161"/>
                  </a:lnTo>
                  <a:lnTo>
                    <a:pt x="658" y="156"/>
                  </a:lnTo>
                  <a:lnTo>
                    <a:pt x="642" y="163"/>
                  </a:lnTo>
                  <a:lnTo>
                    <a:pt x="634" y="161"/>
                  </a:lnTo>
                  <a:lnTo>
                    <a:pt x="624" y="160"/>
                  </a:lnTo>
                  <a:lnTo>
                    <a:pt x="617" y="175"/>
                  </a:lnTo>
                  <a:lnTo>
                    <a:pt x="617" y="185"/>
                  </a:lnTo>
                  <a:lnTo>
                    <a:pt x="601" y="185"/>
                  </a:lnTo>
                  <a:lnTo>
                    <a:pt x="612" y="299"/>
                  </a:lnTo>
                  <a:lnTo>
                    <a:pt x="454" y="295"/>
                  </a:lnTo>
                  <a:lnTo>
                    <a:pt x="444" y="290"/>
                  </a:lnTo>
                  <a:lnTo>
                    <a:pt x="440" y="281"/>
                  </a:lnTo>
                  <a:lnTo>
                    <a:pt x="447" y="268"/>
                  </a:lnTo>
                  <a:lnTo>
                    <a:pt x="444" y="242"/>
                  </a:lnTo>
                  <a:lnTo>
                    <a:pt x="389" y="249"/>
                  </a:lnTo>
                  <a:lnTo>
                    <a:pt x="378" y="240"/>
                  </a:lnTo>
                  <a:lnTo>
                    <a:pt x="370" y="232"/>
                  </a:lnTo>
                  <a:lnTo>
                    <a:pt x="354" y="233"/>
                  </a:lnTo>
                  <a:lnTo>
                    <a:pt x="348" y="244"/>
                  </a:lnTo>
                  <a:lnTo>
                    <a:pt x="234" y="240"/>
                  </a:lnTo>
                  <a:lnTo>
                    <a:pt x="243" y="259"/>
                  </a:lnTo>
                  <a:lnTo>
                    <a:pt x="243" y="309"/>
                  </a:lnTo>
                  <a:lnTo>
                    <a:pt x="0" y="312"/>
                  </a:lnTo>
                  <a:close/>
                </a:path>
              </a:pathLst>
            </a:custGeom>
            <a:grpFill/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srgbClr val="002060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27" name="Freeform 12"/>
            <p:cNvSpPr>
              <a:spLocks/>
            </p:cNvSpPr>
            <p:nvPr/>
          </p:nvSpPr>
          <p:spPr bwMode="auto">
            <a:xfrm>
              <a:off x="2217631" y="2834426"/>
              <a:ext cx="1104572" cy="1172896"/>
            </a:xfrm>
            <a:custGeom>
              <a:avLst/>
              <a:gdLst>
                <a:gd name="T0" fmla="*/ 500063 w 927"/>
                <a:gd name="T1" fmla="*/ 1044575 h 948"/>
                <a:gd name="T2" fmla="*/ 419100 w 927"/>
                <a:gd name="T3" fmla="*/ 1019175 h 948"/>
                <a:gd name="T4" fmla="*/ 323850 w 927"/>
                <a:gd name="T5" fmla="*/ 1000125 h 948"/>
                <a:gd name="T6" fmla="*/ 266700 w 927"/>
                <a:gd name="T7" fmla="*/ 695325 h 948"/>
                <a:gd name="T8" fmla="*/ 217488 w 927"/>
                <a:gd name="T9" fmla="*/ 685800 h 948"/>
                <a:gd name="T10" fmla="*/ 195263 w 927"/>
                <a:gd name="T11" fmla="*/ 549275 h 948"/>
                <a:gd name="T12" fmla="*/ 165100 w 927"/>
                <a:gd name="T13" fmla="*/ 465138 h 948"/>
                <a:gd name="T14" fmla="*/ 146050 w 927"/>
                <a:gd name="T15" fmla="*/ 369888 h 948"/>
                <a:gd name="T16" fmla="*/ 114300 w 927"/>
                <a:gd name="T17" fmla="*/ 157163 h 948"/>
                <a:gd name="T18" fmla="*/ 30163 w 927"/>
                <a:gd name="T19" fmla="*/ 152400 h 948"/>
                <a:gd name="T20" fmla="*/ 26988 w 927"/>
                <a:gd name="T21" fmla="*/ 104775 h 948"/>
                <a:gd name="T22" fmla="*/ 111125 w 927"/>
                <a:gd name="T23" fmla="*/ 103188 h 948"/>
                <a:gd name="T24" fmla="*/ 190500 w 927"/>
                <a:gd name="T25" fmla="*/ 138113 h 948"/>
                <a:gd name="T26" fmla="*/ 198438 w 927"/>
                <a:gd name="T27" fmla="*/ 76200 h 948"/>
                <a:gd name="T28" fmla="*/ 263525 w 927"/>
                <a:gd name="T29" fmla="*/ 53975 h 948"/>
                <a:gd name="T30" fmla="*/ 309563 w 927"/>
                <a:gd name="T31" fmla="*/ 92075 h 948"/>
                <a:gd name="T32" fmla="*/ 346075 w 927"/>
                <a:gd name="T33" fmla="*/ 46038 h 948"/>
                <a:gd name="T34" fmla="*/ 441325 w 927"/>
                <a:gd name="T35" fmla="*/ 23812 h 948"/>
                <a:gd name="T36" fmla="*/ 579438 w 927"/>
                <a:gd name="T37" fmla="*/ 0 h 948"/>
                <a:gd name="T38" fmla="*/ 696913 w 927"/>
                <a:gd name="T39" fmla="*/ 53975 h 948"/>
                <a:gd name="T40" fmla="*/ 755650 w 927"/>
                <a:gd name="T41" fmla="*/ 134938 h 948"/>
                <a:gd name="T42" fmla="*/ 803275 w 927"/>
                <a:gd name="T43" fmla="*/ 130175 h 948"/>
                <a:gd name="T44" fmla="*/ 831850 w 927"/>
                <a:gd name="T45" fmla="*/ 65088 h 948"/>
                <a:gd name="T46" fmla="*/ 976313 w 927"/>
                <a:gd name="T47" fmla="*/ 434975 h 948"/>
                <a:gd name="T48" fmla="*/ 1052513 w 927"/>
                <a:gd name="T49" fmla="*/ 503238 h 948"/>
                <a:gd name="T50" fmla="*/ 1128713 w 927"/>
                <a:gd name="T51" fmla="*/ 706438 h 948"/>
                <a:gd name="T52" fmla="*/ 1287463 w 927"/>
                <a:gd name="T53" fmla="*/ 660400 h 948"/>
                <a:gd name="T54" fmla="*/ 1444625 w 927"/>
                <a:gd name="T55" fmla="*/ 758825 h 948"/>
                <a:gd name="T56" fmla="*/ 1455738 w 927"/>
                <a:gd name="T57" fmla="*/ 869950 h 948"/>
                <a:gd name="T58" fmla="*/ 1376363 w 927"/>
                <a:gd name="T59" fmla="*/ 889000 h 948"/>
                <a:gd name="T60" fmla="*/ 1325563 w 927"/>
                <a:gd name="T61" fmla="*/ 930275 h 948"/>
                <a:gd name="T62" fmla="*/ 1319213 w 927"/>
                <a:gd name="T63" fmla="*/ 1093788 h 948"/>
                <a:gd name="T64" fmla="*/ 1300163 w 927"/>
                <a:gd name="T65" fmla="*/ 1243013 h 948"/>
                <a:gd name="T66" fmla="*/ 1336675 w 927"/>
                <a:gd name="T67" fmla="*/ 1296988 h 948"/>
                <a:gd name="T68" fmla="*/ 1341438 w 927"/>
                <a:gd name="T69" fmla="*/ 1403350 h 948"/>
                <a:gd name="T70" fmla="*/ 1098550 w 927"/>
                <a:gd name="T71" fmla="*/ 1455738 h 948"/>
                <a:gd name="T72" fmla="*/ 1058863 w 927"/>
                <a:gd name="T73" fmla="*/ 1474788 h 948"/>
                <a:gd name="T74" fmla="*/ 971550 w 927"/>
                <a:gd name="T75" fmla="*/ 1471613 h 948"/>
                <a:gd name="T76" fmla="*/ 927100 w 927"/>
                <a:gd name="T77" fmla="*/ 1504950 h 948"/>
                <a:gd name="T78" fmla="*/ 804863 w 927"/>
                <a:gd name="T79" fmla="*/ 1479550 h 948"/>
                <a:gd name="T80" fmla="*/ 777875 w 927"/>
                <a:gd name="T81" fmla="*/ 1430338 h 948"/>
                <a:gd name="T82" fmla="*/ 823913 w 927"/>
                <a:gd name="T83" fmla="*/ 1381125 h 948"/>
                <a:gd name="T84" fmla="*/ 766763 w 927"/>
                <a:gd name="T85" fmla="*/ 1338263 h 948"/>
                <a:gd name="T86" fmla="*/ 674688 w 927"/>
                <a:gd name="T87" fmla="*/ 1316038 h 948"/>
                <a:gd name="T88" fmla="*/ 476250 w 927"/>
                <a:gd name="T89" fmla="*/ 1276350 h 948"/>
                <a:gd name="T90" fmla="*/ 476250 w 927"/>
                <a:gd name="T91" fmla="*/ 1216025 h 948"/>
                <a:gd name="T92" fmla="*/ 563563 w 927"/>
                <a:gd name="T93" fmla="*/ 1182688 h 948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927"/>
                <a:gd name="T142" fmla="*/ 0 h 948"/>
                <a:gd name="T143" fmla="*/ 927 w 927"/>
                <a:gd name="T144" fmla="*/ 948 h 948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927" h="948">
                  <a:moveTo>
                    <a:pt x="363" y="733"/>
                  </a:moveTo>
                  <a:lnTo>
                    <a:pt x="356" y="660"/>
                  </a:lnTo>
                  <a:lnTo>
                    <a:pt x="315" y="658"/>
                  </a:lnTo>
                  <a:lnTo>
                    <a:pt x="302" y="651"/>
                  </a:lnTo>
                  <a:lnTo>
                    <a:pt x="298" y="637"/>
                  </a:lnTo>
                  <a:lnTo>
                    <a:pt x="264" y="642"/>
                  </a:lnTo>
                  <a:lnTo>
                    <a:pt x="250" y="632"/>
                  </a:lnTo>
                  <a:lnTo>
                    <a:pt x="224" y="629"/>
                  </a:lnTo>
                  <a:lnTo>
                    <a:pt x="204" y="630"/>
                  </a:lnTo>
                  <a:lnTo>
                    <a:pt x="188" y="634"/>
                  </a:lnTo>
                  <a:lnTo>
                    <a:pt x="178" y="627"/>
                  </a:lnTo>
                  <a:lnTo>
                    <a:pt x="168" y="438"/>
                  </a:lnTo>
                  <a:lnTo>
                    <a:pt x="158" y="435"/>
                  </a:lnTo>
                  <a:lnTo>
                    <a:pt x="147" y="435"/>
                  </a:lnTo>
                  <a:lnTo>
                    <a:pt x="137" y="432"/>
                  </a:lnTo>
                  <a:lnTo>
                    <a:pt x="132" y="421"/>
                  </a:lnTo>
                  <a:lnTo>
                    <a:pt x="134" y="356"/>
                  </a:lnTo>
                  <a:lnTo>
                    <a:pt x="123" y="346"/>
                  </a:lnTo>
                  <a:lnTo>
                    <a:pt x="99" y="318"/>
                  </a:lnTo>
                  <a:lnTo>
                    <a:pt x="101" y="305"/>
                  </a:lnTo>
                  <a:lnTo>
                    <a:pt x="104" y="293"/>
                  </a:lnTo>
                  <a:lnTo>
                    <a:pt x="110" y="279"/>
                  </a:lnTo>
                  <a:lnTo>
                    <a:pt x="108" y="233"/>
                  </a:lnTo>
                  <a:lnTo>
                    <a:pt x="92" y="233"/>
                  </a:lnTo>
                  <a:lnTo>
                    <a:pt x="86" y="222"/>
                  </a:lnTo>
                  <a:lnTo>
                    <a:pt x="86" y="108"/>
                  </a:lnTo>
                  <a:lnTo>
                    <a:pt x="72" y="99"/>
                  </a:lnTo>
                  <a:lnTo>
                    <a:pt x="58" y="99"/>
                  </a:lnTo>
                  <a:lnTo>
                    <a:pt x="41" y="108"/>
                  </a:lnTo>
                  <a:lnTo>
                    <a:pt x="19" y="96"/>
                  </a:lnTo>
                  <a:lnTo>
                    <a:pt x="10" y="80"/>
                  </a:lnTo>
                  <a:lnTo>
                    <a:pt x="0" y="66"/>
                  </a:lnTo>
                  <a:lnTo>
                    <a:pt x="17" y="66"/>
                  </a:lnTo>
                  <a:lnTo>
                    <a:pt x="46" y="58"/>
                  </a:lnTo>
                  <a:lnTo>
                    <a:pt x="60" y="58"/>
                  </a:lnTo>
                  <a:lnTo>
                    <a:pt x="70" y="65"/>
                  </a:lnTo>
                  <a:lnTo>
                    <a:pt x="70" y="80"/>
                  </a:lnTo>
                  <a:lnTo>
                    <a:pt x="104" y="90"/>
                  </a:lnTo>
                  <a:lnTo>
                    <a:pt x="120" y="87"/>
                  </a:lnTo>
                  <a:lnTo>
                    <a:pt x="123" y="75"/>
                  </a:lnTo>
                  <a:lnTo>
                    <a:pt x="115" y="54"/>
                  </a:lnTo>
                  <a:lnTo>
                    <a:pt x="125" y="48"/>
                  </a:lnTo>
                  <a:lnTo>
                    <a:pt x="149" y="46"/>
                  </a:lnTo>
                  <a:lnTo>
                    <a:pt x="146" y="36"/>
                  </a:lnTo>
                  <a:lnTo>
                    <a:pt x="166" y="34"/>
                  </a:lnTo>
                  <a:lnTo>
                    <a:pt x="175" y="44"/>
                  </a:lnTo>
                  <a:lnTo>
                    <a:pt x="180" y="60"/>
                  </a:lnTo>
                  <a:lnTo>
                    <a:pt x="195" y="58"/>
                  </a:lnTo>
                  <a:lnTo>
                    <a:pt x="207" y="56"/>
                  </a:lnTo>
                  <a:lnTo>
                    <a:pt x="211" y="41"/>
                  </a:lnTo>
                  <a:lnTo>
                    <a:pt x="218" y="29"/>
                  </a:lnTo>
                  <a:lnTo>
                    <a:pt x="266" y="30"/>
                  </a:lnTo>
                  <a:lnTo>
                    <a:pt x="278" y="25"/>
                  </a:lnTo>
                  <a:lnTo>
                    <a:pt x="278" y="15"/>
                  </a:lnTo>
                  <a:lnTo>
                    <a:pt x="278" y="5"/>
                  </a:lnTo>
                  <a:lnTo>
                    <a:pt x="348" y="6"/>
                  </a:lnTo>
                  <a:lnTo>
                    <a:pt x="365" y="0"/>
                  </a:lnTo>
                  <a:lnTo>
                    <a:pt x="380" y="5"/>
                  </a:lnTo>
                  <a:lnTo>
                    <a:pt x="404" y="34"/>
                  </a:lnTo>
                  <a:lnTo>
                    <a:pt x="439" y="34"/>
                  </a:lnTo>
                  <a:lnTo>
                    <a:pt x="482" y="44"/>
                  </a:lnTo>
                  <a:lnTo>
                    <a:pt x="480" y="65"/>
                  </a:lnTo>
                  <a:lnTo>
                    <a:pt x="476" y="85"/>
                  </a:lnTo>
                  <a:lnTo>
                    <a:pt x="478" y="99"/>
                  </a:lnTo>
                  <a:lnTo>
                    <a:pt x="495" y="78"/>
                  </a:lnTo>
                  <a:lnTo>
                    <a:pt x="506" y="82"/>
                  </a:lnTo>
                  <a:lnTo>
                    <a:pt x="516" y="75"/>
                  </a:lnTo>
                  <a:lnTo>
                    <a:pt x="512" y="63"/>
                  </a:lnTo>
                  <a:lnTo>
                    <a:pt x="524" y="41"/>
                  </a:lnTo>
                  <a:lnTo>
                    <a:pt x="617" y="92"/>
                  </a:lnTo>
                  <a:lnTo>
                    <a:pt x="610" y="106"/>
                  </a:lnTo>
                  <a:lnTo>
                    <a:pt x="615" y="274"/>
                  </a:lnTo>
                  <a:lnTo>
                    <a:pt x="658" y="276"/>
                  </a:lnTo>
                  <a:lnTo>
                    <a:pt x="667" y="284"/>
                  </a:lnTo>
                  <a:lnTo>
                    <a:pt x="663" y="317"/>
                  </a:lnTo>
                  <a:lnTo>
                    <a:pt x="699" y="317"/>
                  </a:lnTo>
                  <a:lnTo>
                    <a:pt x="701" y="442"/>
                  </a:lnTo>
                  <a:lnTo>
                    <a:pt x="711" y="445"/>
                  </a:lnTo>
                  <a:lnTo>
                    <a:pt x="807" y="445"/>
                  </a:lnTo>
                  <a:lnTo>
                    <a:pt x="794" y="421"/>
                  </a:lnTo>
                  <a:lnTo>
                    <a:pt x="811" y="416"/>
                  </a:lnTo>
                  <a:lnTo>
                    <a:pt x="809" y="330"/>
                  </a:lnTo>
                  <a:lnTo>
                    <a:pt x="907" y="329"/>
                  </a:lnTo>
                  <a:lnTo>
                    <a:pt x="910" y="478"/>
                  </a:lnTo>
                  <a:lnTo>
                    <a:pt x="924" y="483"/>
                  </a:lnTo>
                  <a:lnTo>
                    <a:pt x="927" y="546"/>
                  </a:lnTo>
                  <a:lnTo>
                    <a:pt x="917" y="548"/>
                  </a:lnTo>
                  <a:lnTo>
                    <a:pt x="872" y="546"/>
                  </a:lnTo>
                  <a:lnTo>
                    <a:pt x="859" y="546"/>
                  </a:lnTo>
                  <a:lnTo>
                    <a:pt x="867" y="560"/>
                  </a:lnTo>
                  <a:lnTo>
                    <a:pt x="854" y="567"/>
                  </a:lnTo>
                  <a:lnTo>
                    <a:pt x="842" y="569"/>
                  </a:lnTo>
                  <a:lnTo>
                    <a:pt x="835" y="586"/>
                  </a:lnTo>
                  <a:lnTo>
                    <a:pt x="836" y="660"/>
                  </a:lnTo>
                  <a:lnTo>
                    <a:pt x="840" y="677"/>
                  </a:lnTo>
                  <a:cubicBezTo>
                    <a:pt x="838" y="681"/>
                    <a:pt x="831" y="689"/>
                    <a:pt x="831" y="689"/>
                  </a:cubicBezTo>
                  <a:lnTo>
                    <a:pt x="819" y="689"/>
                  </a:lnTo>
                  <a:lnTo>
                    <a:pt x="818" y="768"/>
                  </a:lnTo>
                  <a:lnTo>
                    <a:pt x="819" y="783"/>
                  </a:lnTo>
                  <a:lnTo>
                    <a:pt x="831" y="781"/>
                  </a:lnTo>
                  <a:lnTo>
                    <a:pt x="838" y="790"/>
                  </a:lnTo>
                  <a:lnTo>
                    <a:pt x="842" y="817"/>
                  </a:lnTo>
                  <a:lnTo>
                    <a:pt x="850" y="824"/>
                  </a:lnTo>
                  <a:lnTo>
                    <a:pt x="852" y="874"/>
                  </a:lnTo>
                  <a:lnTo>
                    <a:pt x="845" y="884"/>
                  </a:lnTo>
                  <a:lnTo>
                    <a:pt x="710" y="884"/>
                  </a:lnTo>
                  <a:lnTo>
                    <a:pt x="704" y="901"/>
                  </a:lnTo>
                  <a:lnTo>
                    <a:pt x="692" y="917"/>
                  </a:lnTo>
                  <a:lnTo>
                    <a:pt x="679" y="913"/>
                  </a:lnTo>
                  <a:lnTo>
                    <a:pt x="667" y="917"/>
                  </a:lnTo>
                  <a:lnTo>
                    <a:pt x="667" y="929"/>
                  </a:lnTo>
                  <a:lnTo>
                    <a:pt x="643" y="924"/>
                  </a:lnTo>
                  <a:lnTo>
                    <a:pt x="626" y="929"/>
                  </a:lnTo>
                  <a:lnTo>
                    <a:pt x="612" y="927"/>
                  </a:lnTo>
                  <a:lnTo>
                    <a:pt x="598" y="929"/>
                  </a:lnTo>
                  <a:lnTo>
                    <a:pt x="596" y="939"/>
                  </a:lnTo>
                  <a:lnTo>
                    <a:pt x="584" y="948"/>
                  </a:lnTo>
                  <a:lnTo>
                    <a:pt x="521" y="946"/>
                  </a:lnTo>
                  <a:lnTo>
                    <a:pt x="500" y="946"/>
                  </a:lnTo>
                  <a:lnTo>
                    <a:pt x="507" y="932"/>
                  </a:lnTo>
                  <a:lnTo>
                    <a:pt x="506" y="922"/>
                  </a:lnTo>
                  <a:lnTo>
                    <a:pt x="495" y="913"/>
                  </a:lnTo>
                  <a:lnTo>
                    <a:pt x="490" y="901"/>
                  </a:lnTo>
                  <a:lnTo>
                    <a:pt x="494" y="884"/>
                  </a:lnTo>
                  <a:lnTo>
                    <a:pt x="507" y="874"/>
                  </a:lnTo>
                  <a:lnTo>
                    <a:pt x="519" y="870"/>
                  </a:lnTo>
                  <a:lnTo>
                    <a:pt x="531" y="860"/>
                  </a:lnTo>
                  <a:lnTo>
                    <a:pt x="530" y="843"/>
                  </a:lnTo>
                  <a:lnTo>
                    <a:pt x="483" y="843"/>
                  </a:lnTo>
                  <a:lnTo>
                    <a:pt x="487" y="829"/>
                  </a:lnTo>
                  <a:lnTo>
                    <a:pt x="464" y="812"/>
                  </a:lnTo>
                  <a:lnTo>
                    <a:pt x="425" y="829"/>
                  </a:lnTo>
                  <a:lnTo>
                    <a:pt x="382" y="810"/>
                  </a:lnTo>
                  <a:lnTo>
                    <a:pt x="314" y="807"/>
                  </a:lnTo>
                  <a:lnTo>
                    <a:pt x="300" y="804"/>
                  </a:lnTo>
                  <a:lnTo>
                    <a:pt x="300" y="790"/>
                  </a:lnTo>
                  <a:lnTo>
                    <a:pt x="300" y="778"/>
                  </a:lnTo>
                  <a:lnTo>
                    <a:pt x="300" y="766"/>
                  </a:lnTo>
                  <a:lnTo>
                    <a:pt x="296" y="754"/>
                  </a:lnTo>
                  <a:lnTo>
                    <a:pt x="298" y="744"/>
                  </a:lnTo>
                  <a:lnTo>
                    <a:pt x="355" y="745"/>
                  </a:lnTo>
                  <a:lnTo>
                    <a:pt x="363" y="733"/>
                  </a:lnTo>
                  <a:close/>
                </a:path>
              </a:pathLst>
            </a:custGeom>
            <a:grpFill/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srgbClr val="002060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28" name="Freeform 13"/>
            <p:cNvSpPr>
              <a:spLocks/>
            </p:cNvSpPr>
            <p:nvPr/>
          </p:nvSpPr>
          <p:spPr bwMode="auto">
            <a:xfrm>
              <a:off x="1882230" y="4004613"/>
              <a:ext cx="897168" cy="1198630"/>
            </a:xfrm>
            <a:custGeom>
              <a:avLst/>
              <a:gdLst>
                <a:gd name="T0" fmla="*/ 347662 w 752"/>
                <a:gd name="T1" fmla="*/ 1298575 h 970"/>
                <a:gd name="T2" fmla="*/ 358775 w 752"/>
                <a:gd name="T3" fmla="*/ 1211263 h 970"/>
                <a:gd name="T4" fmla="*/ 298450 w 752"/>
                <a:gd name="T5" fmla="*/ 1146175 h 970"/>
                <a:gd name="T6" fmla="*/ 122238 w 752"/>
                <a:gd name="T7" fmla="*/ 1093788 h 970"/>
                <a:gd name="T8" fmla="*/ 31750 w 752"/>
                <a:gd name="T9" fmla="*/ 996950 h 970"/>
                <a:gd name="T10" fmla="*/ 50800 w 752"/>
                <a:gd name="T11" fmla="*/ 871538 h 970"/>
                <a:gd name="T12" fmla="*/ 130175 w 752"/>
                <a:gd name="T13" fmla="*/ 846138 h 970"/>
                <a:gd name="T14" fmla="*/ 141288 w 752"/>
                <a:gd name="T15" fmla="*/ 693738 h 970"/>
                <a:gd name="T16" fmla="*/ 201612 w 752"/>
                <a:gd name="T17" fmla="*/ 681038 h 970"/>
                <a:gd name="T18" fmla="*/ 247650 w 752"/>
                <a:gd name="T19" fmla="*/ 604838 h 970"/>
                <a:gd name="T20" fmla="*/ 304800 w 752"/>
                <a:gd name="T21" fmla="*/ 568325 h 970"/>
                <a:gd name="T22" fmla="*/ 374650 w 752"/>
                <a:gd name="T23" fmla="*/ 587375 h 970"/>
                <a:gd name="T24" fmla="*/ 506413 w 752"/>
                <a:gd name="T25" fmla="*/ 495300 h 970"/>
                <a:gd name="T26" fmla="*/ 496888 w 752"/>
                <a:gd name="T27" fmla="*/ 15875 h 970"/>
                <a:gd name="T28" fmla="*/ 614362 w 752"/>
                <a:gd name="T29" fmla="*/ 7938 h 970"/>
                <a:gd name="T30" fmla="*/ 636587 w 752"/>
                <a:gd name="T31" fmla="*/ 155575 h 970"/>
                <a:gd name="T32" fmla="*/ 800100 w 752"/>
                <a:gd name="T33" fmla="*/ 139700 h 970"/>
                <a:gd name="T34" fmla="*/ 990600 w 752"/>
                <a:gd name="T35" fmla="*/ 152400 h 970"/>
                <a:gd name="T36" fmla="*/ 995363 w 752"/>
                <a:gd name="T37" fmla="*/ 223838 h 970"/>
                <a:gd name="T38" fmla="*/ 968375 w 752"/>
                <a:gd name="T39" fmla="*/ 255588 h 970"/>
                <a:gd name="T40" fmla="*/ 952500 w 752"/>
                <a:gd name="T41" fmla="*/ 280988 h 970"/>
                <a:gd name="T42" fmla="*/ 1025525 w 752"/>
                <a:gd name="T43" fmla="*/ 320675 h 970"/>
                <a:gd name="T44" fmla="*/ 1022350 w 752"/>
                <a:gd name="T45" fmla="*/ 387350 h 970"/>
                <a:gd name="T46" fmla="*/ 1116013 w 752"/>
                <a:gd name="T47" fmla="*/ 498475 h 970"/>
                <a:gd name="T48" fmla="*/ 1022350 w 752"/>
                <a:gd name="T49" fmla="*/ 522288 h 970"/>
                <a:gd name="T50" fmla="*/ 957263 w 752"/>
                <a:gd name="T51" fmla="*/ 574675 h 970"/>
                <a:gd name="T52" fmla="*/ 952500 w 752"/>
                <a:gd name="T53" fmla="*/ 606425 h 970"/>
                <a:gd name="T54" fmla="*/ 990600 w 752"/>
                <a:gd name="T55" fmla="*/ 654050 h 970"/>
                <a:gd name="T56" fmla="*/ 971550 w 752"/>
                <a:gd name="T57" fmla="*/ 765175 h 970"/>
                <a:gd name="T58" fmla="*/ 1116013 w 752"/>
                <a:gd name="T59" fmla="*/ 876300 h 970"/>
                <a:gd name="T60" fmla="*/ 1163638 w 752"/>
                <a:gd name="T61" fmla="*/ 1025525 h 970"/>
                <a:gd name="T62" fmla="*/ 1158875 w 752"/>
                <a:gd name="T63" fmla="*/ 1120775 h 970"/>
                <a:gd name="T64" fmla="*/ 1147763 w 752"/>
                <a:gd name="T65" fmla="*/ 1263650 h 970"/>
                <a:gd name="T66" fmla="*/ 965200 w 752"/>
                <a:gd name="T67" fmla="*/ 1455738 h 970"/>
                <a:gd name="T68" fmla="*/ 857250 w 752"/>
                <a:gd name="T69" fmla="*/ 1473200 h 970"/>
                <a:gd name="T70" fmla="*/ 823913 w 752"/>
                <a:gd name="T71" fmla="*/ 1439863 h 970"/>
                <a:gd name="T72" fmla="*/ 781050 w 752"/>
                <a:gd name="T73" fmla="*/ 1368425 h 970"/>
                <a:gd name="T74" fmla="*/ 666750 w 752"/>
                <a:gd name="T75" fmla="*/ 1377950 h 970"/>
                <a:gd name="T76" fmla="*/ 590550 w 752"/>
                <a:gd name="T77" fmla="*/ 1454150 h 970"/>
                <a:gd name="T78" fmla="*/ 519113 w 752"/>
                <a:gd name="T79" fmla="*/ 1492250 h 970"/>
                <a:gd name="T80" fmla="*/ 427038 w 752"/>
                <a:gd name="T81" fmla="*/ 1497013 h 970"/>
                <a:gd name="T82" fmla="*/ 344487 w 752"/>
                <a:gd name="T83" fmla="*/ 1458913 h 97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52"/>
                <a:gd name="T127" fmla="*/ 0 h 970"/>
                <a:gd name="T128" fmla="*/ 752 w 752"/>
                <a:gd name="T129" fmla="*/ 970 h 97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52" h="970">
                  <a:moveTo>
                    <a:pt x="190" y="917"/>
                  </a:moveTo>
                  <a:lnTo>
                    <a:pt x="204" y="850"/>
                  </a:lnTo>
                  <a:lnTo>
                    <a:pt x="219" y="818"/>
                  </a:lnTo>
                  <a:lnTo>
                    <a:pt x="235" y="792"/>
                  </a:lnTo>
                  <a:lnTo>
                    <a:pt x="236" y="770"/>
                  </a:lnTo>
                  <a:lnTo>
                    <a:pt x="226" y="763"/>
                  </a:lnTo>
                  <a:lnTo>
                    <a:pt x="192" y="756"/>
                  </a:lnTo>
                  <a:lnTo>
                    <a:pt x="192" y="736"/>
                  </a:lnTo>
                  <a:lnTo>
                    <a:pt x="188" y="722"/>
                  </a:lnTo>
                  <a:lnTo>
                    <a:pt x="111" y="713"/>
                  </a:lnTo>
                  <a:lnTo>
                    <a:pt x="108" y="703"/>
                  </a:lnTo>
                  <a:lnTo>
                    <a:pt x="77" y="689"/>
                  </a:lnTo>
                  <a:lnTo>
                    <a:pt x="75" y="669"/>
                  </a:lnTo>
                  <a:lnTo>
                    <a:pt x="20" y="646"/>
                  </a:lnTo>
                  <a:lnTo>
                    <a:pt x="20" y="628"/>
                  </a:lnTo>
                  <a:lnTo>
                    <a:pt x="13" y="617"/>
                  </a:lnTo>
                  <a:lnTo>
                    <a:pt x="0" y="609"/>
                  </a:lnTo>
                  <a:lnTo>
                    <a:pt x="32" y="549"/>
                  </a:lnTo>
                  <a:lnTo>
                    <a:pt x="48" y="535"/>
                  </a:lnTo>
                  <a:lnTo>
                    <a:pt x="70" y="550"/>
                  </a:lnTo>
                  <a:lnTo>
                    <a:pt x="82" y="533"/>
                  </a:lnTo>
                  <a:lnTo>
                    <a:pt x="75" y="523"/>
                  </a:lnTo>
                  <a:lnTo>
                    <a:pt x="104" y="461"/>
                  </a:lnTo>
                  <a:lnTo>
                    <a:pt x="89" y="437"/>
                  </a:lnTo>
                  <a:lnTo>
                    <a:pt x="97" y="429"/>
                  </a:lnTo>
                  <a:lnTo>
                    <a:pt x="118" y="424"/>
                  </a:lnTo>
                  <a:lnTo>
                    <a:pt x="127" y="429"/>
                  </a:lnTo>
                  <a:lnTo>
                    <a:pt x="139" y="429"/>
                  </a:lnTo>
                  <a:lnTo>
                    <a:pt x="154" y="410"/>
                  </a:lnTo>
                  <a:lnTo>
                    <a:pt x="156" y="381"/>
                  </a:lnTo>
                  <a:lnTo>
                    <a:pt x="128" y="377"/>
                  </a:lnTo>
                  <a:lnTo>
                    <a:pt x="171" y="369"/>
                  </a:lnTo>
                  <a:lnTo>
                    <a:pt x="192" y="358"/>
                  </a:lnTo>
                  <a:lnTo>
                    <a:pt x="200" y="369"/>
                  </a:lnTo>
                  <a:lnTo>
                    <a:pt x="223" y="370"/>
                  </a:lnTo>
                  <a:lnTo>
                    <a:pt x="236" y="370"/>
                  </a:lnTo>
                  <a:lnTo>
                    <a:pt x="252" y="316"/>
                  </a:lnTo>
                  <a:lnTo>
                    <a:pt x="308" y="317"/>
                  </a:lnTo>
                  <a:lnTo>
                    <a:pt x="319" y="312"/>
                  </a:lnTo>
                  <a:lnTo>
                    <a:pt x="325" y="285"/>
                  </a:lnTo>
                  <a:lnTo>
                    <a:pt x="317" y="268"/>
                  </a:lnTo>
                  <a:lnTo>
                    <a:pt x="313" y="10"/>
                  </a:lnTo>
                  <a:lnTo>
                    <a:pt x="320" y="0"/>
                  </a:lnTo>
                  <a:lnTo>
                    <a:pt x="327" y="9"/>
                  </a:lnTo>
                  <a:lnTo>
                    <a:pt x="387" y="5"/>
                  </a:lnTo>
                  <a:lnTo>
                    <a:pt x="399" y="10"/>
                  </a:lnTo>
                  <a:lnTo>
                    <a:pt x="403" y="45"/>
                  </a:lnTo>
                  <a:lnTo>
                    <a:pt x="401" y="98"/>
                  </a:lnTo>
                  <a:lnTo>
                    <a:pt x="451" y="101"/>
                  </a:lnTo>
                  <a:lnTo>
                    <a:pt x="497" y="98"/>
                  </a:lnTo>
                  <a:lnTo>
                    <a:pt x="504" y="88"/>
                  </a:lnTo>
                  <a:lnTo>
                    <a:pt x="589" y="82"/>
                  </a:lnTo>
                  <a:lnTo>
                    <a:pt x="603" y="98"/>
                  </a:lnTo>
                  <a:lnTo>
                    <a:pt x="624" y="96"/>
                  </a:lnTo>
                  <a:lnTo>
                    <a:pt x="636" y="96"/>
                  </a:lnTo>
                  <a:lnTo>
                    <a:pt x="622" y="125"/>
                  </a:lnTo>
                  <a:lnTo>
                    <a:pt x="627" y="141"/>
                  </a:lnTo>
                  <a:lnTo>
                    <a:pt x="619" y="149"/>
                  </a:lnTo>
                  <a:lnTo>
                    <a:pt x="620" y="160"/>
                  </a:lnTo>
                  <a:lnTo>
                    <a:pt x="610" y="161"/>
                  </a:lnTo>
                  <a:lnTo>
                    <a:pt x="601" y="154"/>
                  </a:lnTo>
                  <a:lnTo>
                    <a:pt x="591" y="158"/>
                  </a:lnTo>
                  <a:lnTo>
                    <a:pt x="600" y="177"/>
                  </a:lnTo>
                  <a:lnTo>
                    <a:pt x="615" y="197"/>
                  </a:lnTo>
                  <a:lnTo>
                    <a:pt x="627" y="190"/>
                  </a:lnTo>
                  <a:lnTo>
                    <a:pt x="646" y="202"/>
                  </a:lnTo>
                  <a:lnTo>
                    <a:pt x="641" y="216"/>
                  </a:lnTo>
                  <a:lnTo>
                    <a:pt x="634" y="232"/>
                  </a:lnTo>
                  <a:lnTo>
                    <a:pt x="644" y="244"/>
                  </a:lnTo>
                  <a:lnTo>
                    <a:pt x="636" y="281"/>
                  </a:lnTo>
                  <a:lnTo>
                    <a:pt x="634" y="292"/>
                  </a:lnTo>
                  <a:lnTo>
                    <a:pt x="703" y="314"/>
                  </a:lnTo>
                  <a:lnTo>
                    <a:pt x="739" y="329"/>
                  </a:lnTo>
                  <a:lnTo>
                    <a:pt x="715" y="365"/>
                  </a:lnTo>
                  <a:lnTo>
                    <a:pt x="644" y="329"/>
                  </a:lnTo>
                  <a:lnTo>
                    <a:pt x="619" y="358"/>
                  </a:lnTo>
                  <a:lnTo>
                    <a:pt x="610" y="350"/>
                  </a:lnTo>
                  <a:lnTo>
                    <a:pt x="603" y="362"/>
                  </a:lnTo>
                  <a:lnTo>
                    <a:pt x="591" y="362"/>
                  </a:lnTo>
                  <a:lnTo>
                    <a:pt x="581" y="377"/>
                  </a:lnTo>
                  <a:lnTo>
                    <a:pt x="600" y="382"/>
                  </a:lnTo>
                  <a:lnTo>
                    <a:pt x="598" y="394"/>
                  </a:lnTo>
                  <a:lnTo>
                    <a:pt x="588" y="401"/>
                  </a:lnTo>
                  <a:lnTo>
                    <a:pt x="624" y="412"/>
                  </a:lnTo>
                  <a:lnTo>
                    <a:pt x="608" y="436"/>
                  </a:lnTo>
                  <a:lnTo>
                    <a:pt x="632" y="463"/>
                  </a:lnTo>
                  <a:lnTo>
                    <a:pt x="612" y="482"/>
                  </a:lnTo>
                  <a:lnTo>
                    <a:pt x="694" y="516"/>
                  </a:lnTo>
                  <a:lnTo>
                    <a:pt x="684" y="547"/>
                  </a:lnTo>
                  <a:lnTo>
                    <a:pt x="703" y="552"/>
                  </a:lnTo>
                  <a:lnTo>
                    <a:pt x="716" y="557"/>
                  </a:lnTo>
                  <a:lnTo>
                    <a:pt x="728" y="552"/>
                  </a:lnTo>
                  <a:lnTo>
                    <a:pt x="733" y="646"/>
                  </a:lnTo>
                  <a:lnTo>
                    <a:pt x="752" y="645"/>
                  </a:lnTo>
                  <a:lnTo>
                    <a:pt x="745" y="710"/>
                  </a:lnTo>
                  <a:lnTo>
                    <a:pt x="730" y="706"/>
                  </a:lnTo>
                  <a:lnTo>
                    <a:pt x="730" y="741"/>
                  </a:lnTo>
                  <a:lnTo>
                    <a:pt x="721" y="746"/>
                  </a:lnTo>
                  <a:lnTo>
                    <a:pt x="723" y="796"/>
                  </a:lnTo>
                  <a:lnTo>
                    <a:pt x="689" y="825"/>
                  </a:lnTo>
                  <a:lnTo>
                    <a:pt x="691" y="917"/>
                  </a:lnTo>
                  <a:lnTo>
                    <a:pt x="608" y="917"/>
                  </a:lnTo>
                  <a:lnTo>
                    <a:pt x="601" y="970"/>
                  </a:lnTo>
                  <a:lnTo>
                    <a:pt x="548" y="943"/>
                  </a:lnTo>
                  <a:lnTo>
                    <a:pt x="540" y="928"/>
                  </a:lnTo>
                  <a:lnTo>
                    <a:pt x="526" y="929"/>
                  </a:lnTo>
                  <a:lnTo>
                    <a:pt x="516" y="926"/>
                  </a:lnTo>
                  <a:lnTo>
                    <a:pt x="519" y="907"/>
                  </a:lnTo>
                  <a:lnTo>
                    <a:pt x="517" y="890"/>
                  </a:lnTo>
                  <a:lnTo>
                    <a:pt x="497" y="871"/>
                  </a:lnTo>
                  <a:lnTo>
                    <a:pt x="492" y="862"/>
                  </a:lnTo>
                  <a:lnTo>
                    <a:pt x="487" y="849"/>
                  </a:lnTo>
                  <a:lnTo>
                    <a:pt x="423" y="852"/>
                  </a:lnTo>
                  <a:lnTo>
                    <a:pt x="420" y="868"/>
                  </a:lnTo>
                  <a:lnTo>
                    <a:pt x="421" y="897"/>
                  </a:lnTo>
                  <a:lnTo>
                    <a:pt x="408" y="916"/>
                  </a:lnTo>
                  <a:lnTo>
                    <a:pt x="372" y="916"/>
                  </a:lnTo>
                  <a:lnTo>
                    <a:pt x="363" y="922"/>
                  </a:lnTo>
                  <a:lnTo>
                    <a:pt x="329" y="924"/>
                  </a:lnTo>
                  <a:lnTo>
                    <a:pt x="327" y="940"/>
                  </a:lnTo>
                  <a:lnTo>
                    <a:pt x="301" y="945"/>
                  </a:lnTo>
                  <a:lnTo>
                    <a:pt x="279" y="943"/>
                  </a:lnTo>
                  <a:lnTo>
                    <a:pt x="269" y="943"/>
                  </a:lnTo>
                  <a:lnTo>
                    <a:pt x="262" y="931"/>
                  </a:lnTo>
                  <a:lnTo>
                    <a:pt x="238" y="933"/>
                  </a:lnTo>
                  <a:lnTo>
                    <a:pt x="217" y="919"/>
                  </a:lnTo>
                  <a:lnTo>
                    <a:pt x="193" y="914"/>
                  </a:lnTo>
                  <a:lnTo>
                    <a:pt x="195" y="874"/>
                  </a:lnTo>
                </a:path>
              </a:pathLst>
            </a:custGeom>
            <a:grpFill/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srgbClr val="002060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29" name="Freeform 14"/>
            <p:cNvSpPr>
              <a:spLocks/>
            </p:cNvSpPr>
            <p:nvPr/>
          </p:nvSpPr>
          <p:spPr bwMode="auto">
            <a:xfrm>
              <a:off x="1006395" y="3963982"/>
              <a:ext cx="1174497" cy="1174251"/>
            </a:xfrm>
            <a:custGeom>
              <a:avLst/>
              <a:gdLst>
                <a:gd name="T0" fmla="*/ 2147483647 w 986"/>
                <a:gd name="T1" fmla="*/ 2147483647 h 948"/>
                <a:gd name="T2" fmla="*/ 2147483647 w 986"/>
                <a:gd name="T3" fmla="*/ 2147483647 h 948"/>
                <a:gd name="T4" fmla="*/ 2147483647 w 986"/>
                <a:gd name="T5" fmla="*/ 2147483647 h 948"/>
                <a:gd name="T6" fmla="*/ 2147483647 w 986"/>
                <a:gd name="T7" fmla="*/ 2147483647 h 948"/>
                <a:gd name="T8" fmla="*/ 2147483647 w 986"/>
                <a:gd name="T9" fmla="*/ 2147483647 h 948"/>
                <a:gd name="T10" fmla="*/ 2147483647 w 986"/>
                <a:gd name="T11" fmla="*/ 2147483647 h 948"/>
                <a:gd name="T12" fmla="*/ 2147483647 w 986"/>
                <a:gd name="T13" fmla="*/ 2147483647 h 948"/>
                <a:gd name="T14" fmla="*/ 2147483647 w 986"/>
                <a:gd name="T15" fmla="*/ 2147483647 h 948"/>
                <a:gd name="T16" fmla="*/ 2147483647 w 986"/>
                <a:gd name="T17" fmla="*/ 2147483647 h 948"/>
                <a:gd name="T18" fmla="*/ 2147483647 w 986"/>
                <a:gd name="T19" fmla="*/ 2147483647 h 948"/>
                <a:gd name="T20" fmla="*/ 2147483647 w 986"/>
                <a:gd name="T21" fmla="*/ 2147483647 h 948"/>
                <a:gd name="T22" fmla="*/ 2147483647 w 986"/>
                <a:gd name="T23" fmla="*/ 2147483647 h 948"/>
                <a:gd name="T24" fmla="*/ 2147483647 w 986"/>
                <a:gd name="T25" fmla="*/ 2147483647 h 948"/>
                <a:gd name="T26" fmla="*/ 2147483647 w 986"/>
                <a:gd name="T27" fmla="*/ 2147483647 h 948"/>
                <a:gd name="T28" fmla="*/ 2147483647 w 986"/>
                <a:gd name="T29" fmla="*/ 2147483647 h 948"/>
                <a:gd name="T30" fmla="*/ 2147483647 w 986"/>
                <a:gd name="T31" fmla="*/ 2147483647 h 948"/>
                <a:gd name="T32" fmla="*/ 2147483647 w 986"/>
                <a:gd name="T33" fmla="*/ 2147483647 h 948"/>
                <a:gd name="T34" fmla="*/ 2147483647 w 986"/>
                <a:gd name="T35" fmla="*/ 2147483647 h 948"/>
                <a:gd name="T36" fmla="*/ 2147483647 w 986"/>
                <a:gd name="T37" fmla="*/ 2147483647 h 948"/>
                <a:gd name="T38" fmla="*/ 2147483647 w 986"/>
                <a:gd name="T39" fmla="*/ 2147483647 h 948"/>
                <a:gd name="T40" fmla="*/ 2147483647 w 986"/>
                <a:gd name="T41" fmla="*/ 2147483647 h 948"/>
                <a:gd name="T42" fmla="*/ 2147483647 w 986"/>
                <a:gd name="T43" fmla="*/ 2147483647 h 948"/>
                <a:gd name="T44" fmla="*/ 2147483647 w 986"/>
                <a:gd name="T45" fmla="*/ 2147483647 h 948"/>
                <a:gd name="T46" fmla="*/ 2147483647 w 986"/>
                <a:gd name="T47" fmla="*/ 2147483647 h 948"/>
                <a:gd name="T48" fmla="*/ 2147483647 w 986"/>
                <a:gd name="T49" fmla="*/ 2147483647 h 948"/>
                <a:gd name="T50" fmla="*/ 2147483647 w 986"/>
                <a:gd name="T51" fmla="*/ 2147483647 h 948"/>
                <a:gd name="T52" fmla="*/ 2147483647 w 986"/>
                <a:gd name="T53" fmla="*/ 2147483647 h 948"/>
                <a:gd name="T54" fmla="*/ 2147483647 w 986"/>
                <a:gd name="T55" fmla="*/ 2147483647 h 948"/>
                <a:gd name="T56" fmla="*/ 2147483647 w 986"/>
                <a:gd name="T57" fmla="*/ 2147483647 h 948"/>
                <a:gd name="T58" fmla="*/ 2147483647 w 986"/>
                <a:gd name="T59" fmla="*/ 2147483647 h 948"/>
                <a:gd name="T60" fmla="*/ 2147483647 w 986"/>
                <a:gd name="T61" fmla="*/ 2147483647 h 948"/>
                <a:gd name="T62" fmla="*/ 2147483647 w 986"/>
                <a:gd name="T63" fmla="*/ 2147483647 h 948"/>
                <a:gd name="T64" fmla="*/ 2147483647 w 986"/>
                <a:gd name="T65" fmla="*/ 2147483647 h 948"/>
                <a:gd name="T66" fmla="*/ 2147483647 w 986"/>
                <a:gd name="T67" fmla="*/ 2147483647 h 948"/>
                <a:gd name="T68" fmla="*/ 2147483647 w 986"/>
                <a:gd name="T69" fmla="*/ 2147483647 h 948"/>
                <a:gd name="T70" fmla="*/ 2147483647 w 986"/>
                <a:gd name="T71" fmla="*/ 2147483647 h 948"/>
                <a:gd name="T72" fmla="*/ 2147483647 w 986"/>
                <a:gd name="T73" fmla="*/ 2147483647 h 948"/>
                <a:gd name="T74" fmla="*/ 2147483647 w 986"/>
                <a:gd name="T75" fmla="*/ 2147483647 h 948"/>
                <a:gd name="T76" fmla="*/ 2147483647 w 986"/>
                <a:gd name="T77" fmla="*/ 2147483647 h 948"/>
                <a:gd name="T78" fmla="*/ 2147483647 w 986"/>
                <a:gd name="T79" fmla="*/ 2147483647 h 948"/>
                <a:gd name="T80" fmla="*/ 2147483647 w 986"/>
                <a:gd name="T81" fmla="*/ 2147483647 h 948"/>
                <a:gd name="T82" fmla="*/ 2147483647 w 986"/>
                <a:gd name="T83" fmla="*/ 2147483647 h 948"/>
                <a:gd name="T84" fmla="*/ 2147483647 w 986"/>
                <a:gd name="T85" fmla="*/ 2147483647 h 948"/>
                <a:gd name="T86" fmla="*/ 2147483647 w 986"/>
                <a:gd name="T87" fmla="*/ 2147483647 h 948"/>
                <a:gd name="T88" fmla="*/ 2147483647 w 986"/>
                <a:gd name="T89" fmla="*/ 2147483647 h 948"/>
                <a:gd name="T90" fmla="*/ 2147483647 w 986"/>
                <a:gd name="T91" fmla="*/ 2147483647 h 948"/>
                <a:gd name="T92" fmla="*/ 2147483647 w 986"/>
                <a:gd name="T93" fmla="*/ 2147483647 h 948"/>
                <a:gd name="T94" fmla="*/ 2147483647 w 986"/>
                <a:gd name="T95" fmla="*/ 2147483647 h 948"/>
                <a:gd name="T96" fmla="*/ 2147483647 w 986"/>
                <a:gd name="T97" fmla="*/ 2147483647 h 948"/>
                <a:gd name="T98" fmla="*/ 2147483647 w 986"/>
                <a:gd name="T99" fmla="*/ 2147483647 h 948"/>
                <a:gd name="T100" fmla="*/ 2147483647 w 986"/>
                <a:gd name="T101" fmla="*/ 2147483647 h 94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986"/>
                <a:gd name="T154" fmla="*/ 0 h 948"/>
                <a:gd name="T155" fmla="*/ 986 w 986"/>
                <a:gd name="T156" fmla="*/ 948 h 948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986" h="948">
                  <a:moveTo>
                    <a:pt x="242" y="3"/>
                  </a:moveTo>
                  <a:lnTo>
                    <a:pt x="244" y="113"/>
                  </a:lnTo>
                  <a:lnTo>
                    <a:pt x="225" y="123"/>
                  </a:lnTo>
                  <a:lnTo>
                    <a:pt x="227" y="166"/>
                  </a:lnTo>
                  <a:lnTo>
                    <a:pt x="239" y="168"/>
                  </a:lnTo>
                  <a:lnTo>
                    <a:pt x="239" y="185"/>
                  </a:lnTo>
                  <a:lnTo>
                    <a:pt x="221" y="190"/>
                  </a:lnTo>
                  <a:lnTo>
                    <a:pt x="221" y="205"/>
                  </a:lnTo>
                  <a:lnTo>
                    <a:pt x="218" y="216"/>
                  </a:lnTo>
                  <a:lnTo>
                    <a:pt x="208" y="219"/>
                  </a:lnTo>
                  <a:lnTo>
                    <a:pt x="204" y="228"/>
                  </a:lnTo>
                  <a:lnTo>
                    <a:pt x="196" y="234"/>
                  </a:lnTo>
                  <a:lnTo>
                    <a:pt x="204" y="250"/>
                  </a:lnTo>
                  <a:lnTo>
                    <a:pt x="194" y="265"/>
                  </a:lnTo>
                  <a:lnTo>
                    <a:pt x="203" y="269"/>
                  </a:lnTo>
                  <a:lnTo>
                    <a:pt x="194" y="279"/>
                  </a:lnTo>
                  <a:lnTo>
                    <a:pt x="185" y="284"/>
                  </a:lnTo>
                  <a:lnTo>
                    <a:pt x="177" y="291"/>
                  </a:lnTo>
                  <a:lnTo>
                    <a:pt x="177" y="306"/>
                  </a:lnTo>
                  <a:lnTo>
                    <a:pt x="187" y="312"/>
                  </a:lnTo>
                  <a:lnTo>
                    <a:pt x="173" y="324"/>
                  </a:lnTo>
                  <a:lnTo>
                    <a:pt x="168" y="337"/>
                  </a:lnTo>
                  <a:lnTo>
                    <a:pt x="156" y="339"/>
                  </a:lnTo>
                  <a:lnTo>
                    <a:pt x="143" y="346"/>
                  </a:lnTo>
                  <a:lnTo>
                    <a:pt x="134" y="351"/>
                  </a:lnTo>
                  <a:lnTo>
                    <a:pt x="139" y="368"/>
                  </a:lnTo>
                  <a:lnTo>
                    <a:pt x="129" y="372"/>
                  </a:lnTo>
                  <a:lnTo>
                    <a:pt x="115" y="372"/>
                  </a:lnTo>
                  <a:lnTo>
                    <a:pt x="107" y="380"/>
                  </a:lnTo>
                  <a:lnTo>
                    <a:pt x="88" y="375"/>
                  </a:lnTo>
                  <a:lnTo>
                    <a:pt x="81" y="389"/>
                  </a:lnTo>
                  <a:lnTo>
                    <a:pt x="69" y="392"/>
                  </a:lnTo>
                  <a:lnTo>
                    <a:pt x="59" y="397"/>
                  </a:lnTo>
                  <a:lnTo>
                    <a:pt x="40" y="402"/>
                  </a:lnTo>
                  <a:lnTo>
                    <a:pt x="28" y="399"/>
                  </a:lnTo>
                  <a:lnTo>
                    <a:pt x="16" y="413"/>
                  </a:lnTo>
                  <a:lnTo>
                    <a:pt x="11" y="402"/>
                  </a:lnTo>
                  <a:lnTo>
                    <a:pt x="11" y="418"/>
                  </a:lnTo>
                  <a:lnTo>
                    <a:pt x="0" y="420"/>
                  </a:lnTo>
                  <a:lnTo>
                    <a:pt x="7" y="433"/>
                  </a:lnTo>
                  <a:lnTo>
                    <a:pt x="12" y="466"/>
                  </a:lnTo>
                  <a:lnTo>
                    <a:pt x="33" y="474"/>
                  </a:lnTo>
                  <a:lnTo>
                    <a:pt x="29" y="495"/>
                  </a:lnTo>
                  <a:lnTo>
                    <a:pt x="59" y="514"/>
                  </a:lnTo>
                  <a:lnTo>
                    <a:pt x="59" y="533"/>
                  </a:lnTo>
                  <a:lnTo>
                    <a:pt x="71" y="548"/>
                  </a:lnTo>
                  <a:lnTo>
                    <a:pt x="65" y="564"/>
                  </a:lnTo>
                  <a:lnTo>
                    <a:pt x="79" y="570"/>
                  </a:lnTo>
                  <a:lnTo>
                    <a:pt x="93" y="564"/>
                  </a:lnTo>
                  <a:lnTo>
                    <a:pt x="107" y="564"/>
                  </a:lnTo>
                  <a:lnTo>
                    <a:pt x="107" y="548"/>
                  </a:lnTo>
                  <a:lnTo>
                    <a:pt x="120" y="538"/>
                  </a:lnTo>
                  <a:lnTo>
                    <a:pt x="131" y="540"/>
                  </a:lnTo>
                  <a:lnTo>
                    <a:pt x="141" y="555"/>
                  </a:lnTo>
                  <a:lnTo>
                    <a:pt x="149" y="569"/>
                  </a:lnTo>
                  <a:lnTo>
                    <a:pt x="143" y="579"/>
                  </a:lnTo>
                  <a:lnTo>
                    <a:pt x="153" y="591"/>
                  </a:lnTo>
                  <a:lnTo>
                    <a:pt x="165" y="596"/>
                  </a:lnTo>
                  <a:lnTo>
                    <a:pt x="156" y="605"/>
                  </a:lnTo>
                  <a:lnTo>
                    <a:pt x="168" y="610"/>
                  </a:lnTo>
                  <a:lnTo>
                    <a:pt x="165" y="622"/>
                  </a:lnTo>
                  <a:lnTo>
                    <a:pt x="175" y="634"/>
                  </a:lnTo>
                  <a:lnTo>
                    <a:pt x="168" y="648"/>
                  </a:lnTo>
                  <a:lnTo>
                    <a:pt x="184" y="661"/>
                  </a:lnTo>
                  <a:lnTo>
                    <a:pt x="184" y="673"/>
                  </a:lnTo>
                  <a:lnTo>
                    <a:pt x="206" y="673"/>
                  </a:lnTo>
                  <a:lnTo>
                    <a:pt x="220" y="666"/>
                  </a:lnTo>
                  <a:lnTo>
                    <a:pt x="233" y="673"/>
                  </a:lnTo>
                  <a:lnTo>
                    <a:pt x="237" y="684"/>
                  </a:lnTo>
                  <a:lnTo>
                    <a:pt x="240" y="696"/>
                  </a:lnTo>
                  <a:lnTo>
                    <a:pt x="252" y="699"/>
                  </a:lnTo>
                  <a:lnTo>
                    <a:pt x="240" y="709"/>
                  </a:lnTo>
                  <a:lnTo>
                    <a:pt x="252" y="720"/>
                  </a:lnTo>
                  <a:lnTo>
                    <a:pt x="269" y="713"/>
                  </a:lnTo>
                  <a:lnTo>
                    <a:pt x="281" y="711"/>
                  </a:lnTo>
                  <a:lnTo>
                    <a:pt x="295" y="699"/>
                  </a:lnTo>
                  <a:lnTo>
                    <a:pt x="307" y="720"/>
                  </a:lnTo>
                  <a:lnTo>
                    <a:pt x="316" y="726"/>
                  </a:lnTo>
                  <a:lnTo>
                    <a:pt x="333" y="720"/>
                  </a:lnTo>
                  <a:lnTo>
                    <a:pt x="347" y="747"/>
                  </a:lnTo>
                  <a:lnTo>
                    <a:pt x="377" y="745"/>
                  </a:lnTo>
                  <a:lnTo>
                    <a:pt x="391" y="750"/>
                  </a:lnTo>
                  <a:lnTo>
                    <a:pt x="403" y="744"/>
                  </a:lnTo>
                  <a:lnTo>
                    <a:pt x="413" y="728"/>
                  </a:lnTo>
                  <a:lnTo>
                    <a:pt x="468" y="726"/>
                  </a:lnTo>
                  <a:lnTo>
                    <a:pt x="473" y="714"/>
                  </a:lnTo>
                  <a:lnTo>
                    <a:pt x="485" y="708"/>
                  </a:lnTo>
                  <a:lnTo>
                    <a:pt x="515" y="708"/>
                  </a:lnTo>
                  <a:lnTo>
                    <a:pt x="552" y="706"/>
                  </a:lnTo>
                  <a:lnTo>
                    <a:pt x="563" y="713"/>
                  </a:lnTo>
                  <a:lnTo>
                    <a:pt x="561" y="733"/>
                  </a:lnTo>
                  <a:lnTo>
                    <a:pt x="559" y="749"/>
                  </a:lnTo>
                  <a:lnTo>
                    <a:pt x="566" y="759"/>
                  </a:lnTo>
                  <a:lnTo>
                    <a:pt x="552" y="771"/>
                  </a:lnTo>
                  <a:lnTo>
                    <a:pt x="554" y="785"/>
                  </a:lnTo>
                  <a:lnTo>
                    <a:pt x="551" y="798"/>
                  </a:lnTo>
                  <a:lnTo>
                    <a:pt x="559" y="810"/>
                  </a:lnTo>
                  <a:lnTo>
                    <a:pt x="547" y="816"/>
                  </a:lnTo>
                  <a:lnTo>
                    <a:pt x="537" y="821"/>
                  </a:lnTo>
                  <a:lnTo>
                    <a:pt x="542" y="840"/>
                  </a:lnTo>
                  <a:lnTo>
                    <a:pt x="557" y="843"/>
                  </a:lnTo>
                  <a:lnTo>
                    <a:pt x="569" y="853"/>
                  </a:lnTo>
                  <a:lnTo>
                    <a:pt x="580" y="860"/>
                  </a:lnTo>
                  <a:lnTo>
                    <a:pt x="597" y="860"/>
                  </a:lnTo>
                  <a:lnTo>
                    <a:pt x="609" y="870"/>
                  </a:lnTo>
                  <a:lnTo>
                    <a:pt x="623" y="877"/>
                  </a:lnTo>
                  <a:lnTo>
                    <a:pt x="636" y="870"/>
                  </a:lnTo>
                  <a:lnTo>
                    <a:pt x="647" y="886"/>
                  </a:lnTo>
                  <a:lnTo>
                    <a:pt x="648" y="898"/>
                  </a:lnTo>
                  <a:lnTo>
                    <a:pt x="660" y="901"/>
                  </a:lnTo>
                  <a:lnTo>
                    <a:pt x="660" y="912"/>
                  </a:lnTo>
                  <a:lnTo>
                    <a:pt x="667" y="922"/>
                  </a:lnTo>
                  <a:lnTo>
                    <a:pt x="708" y="920"/>
                  </a:lnTo>
                  <a:lnTo>
                    <a:pt x="719" y="912"/>
                  </a:lnTo>
                  <a:lnTo>
                    <a:pt x="729" y="917"/>
                  </a:lnTo>
                  <a:lnTo>
                    <a:pt x="756" y="918"/>
                  </a:lnTo>
                  <a:lnTo>
                    <a:pt x="765" y="924"/>
                  </a:lnTo>
                  <a:lnTo>
                    <a:pt x="803" y="927"/>
                  </a:lnTo>
                  <a:lnTo>
                    <a:pt x="818" y="915"/>
                  </a:lnTo>
                  <a:lnTo>
                    <a:pt x="844" y="924"/>
                  </a:lnTo>
                  <a:lnTo>
                    <a:pt x="878" y="920"/>
                  </a:lnTo>
                  <a:lnTo>
                    <a:pt x="892" y="934"/>
                  </a:lnTo>
                  <a:lnTo>
                    <a:pt x="909" y="941"/>
                  </a:lnTo>
                  <a:lnTo>
                    <a:pt x="921" y="937"/>
                  </a:lnTo>
                  <a:lnTo>
                    <a:pt x="931" y="948"/>
                  </a:lnTo>
                  <a:lnTo>
                    <a:pt x="929" y="918"/>
                  </a:lnTo>
                  <a:lnTo>
                    <a:pt x="952" y="852"/>
                  </a:lnTo>
                  <a:lnTo>
                    <a:pt x="971" y="819"/>
                  </a:lnTo>
                  <a:lnTo>
                    <a:pt x="971" y="804"/>
                  </a:lnTo>
                  <a:lnTo>
                    <a:pt x="967" y="795"/>
                  </a:lnTo>
                  <a:lnTo>
                    <a:pt x="952" y="792"/>
                  </a:lnTo>
                  <a:lnTo>
                    <a:pt x="928" y="786"/>
                  </a:lnTo>
                  <a:lnTo>
                    <a:pt x="924" y="762"/>
                  </a:lnTo>
                  <a:lnTo>
                    <a:pt x="919" y="752"/>
                  </a:lnTo>
                  <a:lnTo>
                    <a:pt x="839" y="737"/>
                  </a:lnTo>
                  <a:lnTo>
                    <a:pt x="813" y="716"/>
                  </a:lnTo>
                  <a:lnTo>
                    <a:pt x="811" y="702"/>
                  </a:lnTo>
                  <a:lnTo>
                    <a:pt x="755" y="680"/>
                  </a:lnTo>
                  <a:lnTo>
                    <a:pt x="760" y="670"/>
                  </a:lnTo>
                  <a:lnTo>
                    <a:pt x="755" y="658"/>
                  </a:lnTo>
                  <a:lnTo>
                    <a:pt x="749" y="648"/>
                  </a:lnTo>
                  <a:lnTo>
                    <a:pt x="736" y="641"/>
                  </a:lnTo>
                  <a:lnTo>
                    <a:pt x="768" y="581"/>
                  </a:lnTo>
                  <a:lnTo>
                    <a:pt x="780" y="569"/>
                  </a:lnTo>
                  <a:lnTo>
                    <a:pt x="804" y="582"/>
                  </a:lnTo>
                  <a:lnTo>
                    <a:pt x="818" y="565"/>
                  </a:lnTo>
                  <a:lnTo>
                    <a:pt x="811" y="555"/>
                  </a:lnTo>
                  <a:lnTo>
                    <a:pt x="840" y="490"/>
                  </a:lnTo>
                  <a:lnTo>
                    <a:pt x="825" y="474"/>
                  </a:lnTo>
                  <a:lnTo>
                    <a:pt x="832" y="457"/>
                  </a:lnTo>
                  <a:lnTo>
                    <a:pt x="845" y="454"/>
                  </a:lnTo>
                  <a:lnTo>
                    <a:pt x="866" y="459"/>
                  </a:lnTo>
                  <a:lnTo>
                    <a:pt x="890" y="442"/>
                  </a:lnTo>
                  <a:lnTo>
                    <a:pt x="890" y="411"/>
                  </a:lnTo>
                  <a:lnTo>
                    <a:pt x="849" y="408"/>
                  </a:lnTo>
                  <a:lnTo>
                    <a:pt x="907" y="399"/>
                  </a:lnTo>
                  <a:lnTo>
                    <a:pt x="924" y="389"/>
                  </a:lnTo>
                  <a:lnTo>
                    <a:pt x="938" y="401"/>
                  </a:lnTo>
                  <a:lnTo>
                    <a:pt x="974" y="401"/>
                  </a:lnTo>
                  <a:lnTo>
                    <a:pt x="986" y="349"/>
                  </a:lnTo>
                  <a:lnTo>
                    <a:pt x="914" y="348"/>
                  </a:lnTo>
                  <a:lnTo>
                    <a:pt x="917" y="336"/>
                  </a:lnTo>
                  <a:lnTo>
                    <a:pt x="916" y="325"/>
                  </a:lnTo>
                  <a:lnTo>
                    <a:pt x="900" y="325"/>
                  </a:lnTo>
                  <a:lnTo>
                    <a:pt x="888" y="327"/>
                  </a:lnTo>
                  <a:lnTo>
                    <a:pt x="876" y="329"/>
                  </a:lnTo>
                  <a:lnTo>
                    <a:pt x="859" y="329"/>
                  </a:lnTo>
                  <a:lnTo>
                    <a:pt x="859" y="317"/>
                  </a:lnTo>
                  <a:lnTo>
                    <a:pt x="857" y="306"/>
                  </a:lnTo>
                  <a:lnTo>
                    <a:pt x="856" y="296"/>
                  </a:lnTo>
                  <a:lnTo>
                    <a:pt x="845" y="294"/>
                  </a:lnTo>
                  <a:lnTo>
                    <a:pt x="835" y="294"/>
                  </a:lnTo>
                  <a:lnTo>
                    <a:pt x="823" y="305"/>
                  </a:lnTo>
                  <a:lnTo>
                    <a:pt x="815" y="296"/>
                  </a:lnTo>
                  <a:lnTo>
                    <a:pt x="761" y="353"/>
                  </a:lnTo>
                  <a:lnTo>
                    <a:pt x="691" y="317"/>
                  </a:lnTo>
                  <a:lnTo>
                    <a:pt x="693" y="300"/>
                  </a:lnTo>
                  <a:lnTo>
                    <a:pt x="684" y="289"/>
                  </a:lnTo>
                  <a:lnTo>
                    <a:pt x="679" y="279"/>
                  </a:lnTo>
                  <a:lnTo>
                    <a:pt x="669" y="279"/>
                  </a:lnTo>
                  <a:lnTo>
                    <a:pt x="657" y="286"/>
                  </a:lnTo>
                  <a:lnTo>
                    <a:pt x="645" y="305"/>
                  </a:lnTo>
                  <a:lnTo>
                    <a:pt x="621" y="291"/>
                  </a:lnTo>
                  <a:lnTo>
                    <a:pt x="609" y="293"/>
                  </a:lnTo>
                  <a:lnTo>
                    <a:pt x="588" y="276"/>
                  </a:lnTo>
                  <a:lnTo>
                    <a:pt x="578" y="276"/>
                  </a:lnTo>
                  <a:lnTo>
                    <a:pt x="571" y="248"/>
                  </a:lnTo>
                  <a:lnTo>
                    <a:pt x="564" y="240"/>
                  </a:lnTo>
                  <a:lnTo>
                    <a:pt x="566" y="214"/>
                  </a:lnTo>
                  <a:lnTo>
                    <a:pt x="537" y="200"/>
                  </a:lnTo>
                  <a:lnTo>
                    <a:pt x="520" y="174"/>
                  </a:lnTo>
                  <a:lnTo>
                    <a:pt x="499" y="186"/>
                  </a:lnTo>
                  <a:lnTo>
                    <a:pt x="475" y="176"/>
                  </a:lnTo>
                  <a:lnTo>
                    <a:pt x="484" y="154"/>
                  </a:lnTo>
                  <a:lnTo>
                    <a:pt x="444" y="133"/>
                  </a:lnTo>
                  <a:lnTo>
                    <a:pt x="424" y="164"/>
                  </a:lnTo>
                  <a:lnTo>
                    <a:pt x="374" y="132"/>
                  </a:lnTo>
                  <a:lnTo>
                    <a:pt x="333" y="133"/>
                  </a:lnTo>
                  <a:lnTo>
                    <a:pt x="317" y="102"/>
                  </a:lnTo>
                  <a:lnTo>
                    <a:pt x="317" y="87"/>
                  </a:lnTo>
                  <a:lnTo>
                    <a:pt x="288" y="68"/>
                  </a:lnTo>
                  <a:lnTo>
                    <a:pt x="287" y="5"/>
                  </a:lnTo>
                  <a:lnTo>
                    <a:pt x="269" y="0"/>
                  </a:lnTo>
                  <a:lnTo>
                    <a:pt x="242" y="3"/>
                  </a:lnTo>
                  <a:close/>
                </a:path>
              </a:pathLst>
            </a:custGeom>
            <a:grpFill/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endParaRPr lang="ru-RU" altLang="ru-RU" dirty="0">
                <a:solidFill>
                  <a:srgbClr val="002060"/>
                </a:solidFill>
                <a:latin typeface="Franklin Gothic Book" pitchFamily="34" charset="0"/>
                <a:cs typeface="Arial" charset="0"/>
              </a:endParaRPr>
            </a:p>
          </p:txBody>
        </p:sp>
        <p:sp>
          <p:nvSpPr>
            <p:cNvPr id="30" name="Freeform 15"/>
            <p:cNvSpPr>
              <a:spLocks/>
            </p:cNvSpPr>
            <p:nvPr/>
          </p:nvSpPr>
          <p:spPr bwMode="auto">
            <a:xfrm>
              <a:off x="3994190" y="2822237"/>
              <a:ext cx="1380714" cy="1267702"/>
            </a:xfrm>
            <a:custGeom>
              <a:avLst/>
              <a:gdLst>
                <a:gd name="T0" fmla="*/ 319087 w 1159"/>
                <a:gd name="T1" fmla="*/ 461962 h 1023"/>
                <a:gd name="T2" fmla="*/ 277812 w 1159"/>
                <a:gd name="T3" fmla="*/ 549275 h 1023"/>
                <a:gd name="T4" fmla="*/ 266700 w 1159"/>
                <a:gd name="T5" fmla="*/ 585787 h 1023"/>
                <a:gd name="T6" fmla="*/ 376237 w 1159"/>
                <a:gd name="T7" fmla="*/ 590550 h 1023"/>
                <a:gd name="T8" fmla="*/ 292100 w 1159"/>
                <a:gd name="T9" fmla="*/ 804862 h 1023"/>
                <a:gd name="T10" fmla="*/ 254000 w 1159"/>
                <a:gd name="T11" fmla="*/ 788987 h 1023"/>
                <a:gd name="T12" fmla="*/ 144462 w 1159"/>
                <a:gd name="T13" fmla="*/ 792162 h 1023"/>
                <a:gd name="T14" fmla="*/ 182562 w 1159"/>
                <a:gd name="T15" fmla="*/ 1101725 h 1023"/>
                <a:gd name="T16" fmla="*/ 384175 w 1159"/>
                <a:gd name="T17" fmla="*/ 1128712 h 1023"/>
                <a:gd name="T18" fmla="*/ 441325 w 1159"/>
                <a:gd name="T19" fmla="*/ 1044575 h 1023"/>
                <a:gd name="T20" fmla="*/ 841375 w 1159"/>
                <a:gd name="T21" fmla="*/ 1325562 h 1023"/>
                <a:gd name="T22" fmla="*/ 781050 w 1159"/>
                <a:gd name="T23" fmla="*/ 1401762 h 1023"/>
                <a:gd name="T24" fmla="*/ 1065212 w 1159"/>
                <a:gd name="T25" fmla="*/ 1616075 h 1023"/>
                <a:gd name="T26" fmla="*/ 1084262 w 1159"/>
                <a:gd name="T27" fmla="*/ 1600200 h 1023"/>
                <a:gd name="T28" fmla="*/ 1301749 w 1159"/>
                <a:gd name="T29" fmla="*/ 1216025 h 1023"/>
                <a:gd name="T30" fmla="*/ 1309687 w 1159"/>
                <a:gd name="T31" fmla="*/ 971550 h 1023"/>
                <a:gd name="T32" fmla="*/ 1538287 w 1159"/>
                <a:gd name="T33" fmla="*/ 1025525 h 1023"/>
                <a:gd name="T34" fmla="*/ 1839912 w 1159"/>
                <a:gd name="T35" fmla="*/ 384175 h 1023"/>
                <a:gd name="T36" fmla="*/ 1804987 w 1159"/>
                <a:gd name="T37" fmla="*/ 381000 h 1023"/>
                <a:gd name="T38" fmla="*/ 1760537 w 1159"/>
                <a:gd name="T39" fmla="*/ 366712 h 1023"/>
                <a:gd name="T40" fmla="*/ 1725612 w 1159"/>
                <a:gd name="T41" fmla="*/ 358775 h 1023"/>
                <a:gd name="T42" fmla="*/ 1657350 w 1159"/>
                <a:gd name="T43" fmla="*/ 350837 h 1023"/>
                <a:gd name="T44" fmla="*/ 1608137 w 1159"/>
                <a:gd name="T45" fmla="*/ 342900 h 1023"/>
                <a:gd name="T46" fmla="*/ 1576387 w 1159"/>
                <a:gd name="T47" fmla="*/ 327025 h 1023"/>
                <a:gd name="T48" fmla="*/ 1550987 w 1159"/>
                <a:gd name="T49" fmla="*/ 320675 h 1023"/>
                <a:gd name="T50" fmla="*/ 1511299 w 1159"/>
                <a:gd name="T51" fmla="*/ 304800 h 1023"/>
                <a:gd name="T52" fmla="*/ 1466849 w 1159"/>
                <a:gd name="T53" fmla="*/ 296862 h 1023"/>
                <a:gd name="T54" fmla="*/ 1409699 w 1159"/>
                <a:gd name="T55" fmla="*/ 247650 h 1023"/>
                <a:gd name="T56" fmla="*/ 1374774 w 1159"/>
                <a:gd name="T57" fmla="*/ 225425 h 1023"/>
                <a:gd name="T58" fmla="*/ 1322387 w 1159"/>
                <a:gd name="T59" fmla="*/ 225425 h 1023"/>
                <a:gd name="T60" fmla="*/ 1263650 w 1159"/>
                <a:gd name="T61" fmla="*/ 223837 h 1023"/>
                <a:gd name="T62" fmla="*/ 1227137 w 1159"/>
                <a:gd name="T63" fmla="*/ 231775 h 1023"/>
                <a:gd name="T64" fmla="*/ 1184275 w 1159"/>
                <a:gd name="T65" fmla="*/ 217487 h 1023"/>
                <a:gd name="T66" fmla="*/ 1127125 w 1159"/>
                <a:gd name="T67" fmla="*/ 193675 h 1023"/>
                <a:gd name="T68" fmla="*/ 1077912 w 1159"/>
                <a:gd name="T69" fmla="*/ 144462 h 1023"/>
                <a:gd name="T70" fmla="*/ 1042987 w 1159"/>
                <a:gd name="T71" fmla="*/ 138112 h 1023"/>
                <a:gd name="T72" fmla="*/ 966787 w 1159"/>
                <a:gd name="T73" fmla="*/ 114300 h 1023"/>
                <a:gd name="T74" fmla="*/ 903287 w 1159"/>
                <a:gd name="T75" fmla="*/ 68262 h 1023"/>
                <a:gd name="T76" fmla="*/ 841375 w 1159"/>
                <a:gd name="T77" fmla="*/ 52387 h 1023"/>
                <a:gd name="T78" fmla="*/ 841375 w 1159"/>
                <a:gd name="T79" fmla="*/ 100012 h 1023"/>
                <a:gd name="T80" fmla="*/ 784225 w 1159"/>
                <a:gd name="T81" fmla="*/ 87312 h 1023"/>
                <a:gd name="T82" fmla="*/ 669925 w 1159"/>
                <a:gd name="T83" fmla="*/ 61912 h 1023"/>
                <a:gd name="T84" fmla="*/ 601662 w 1159"/>
                <a:gd name="T85" fmla="*/ 23812 h 1023"/>
                <a:gd name="T86" fmla="*/ 547687 w 1159"/>
                <a:gd name="T87" fmla="*/ 14287 h 1023"/>
                <a:gd name="T88" fmla="*/ 503237 w 1159"/>
                <a:gd name="T89" fmla="*/ 0 h 1023"/>
                <a:gd name="T90" fmla="*/ 436562 w 1159"/>
                <a:gd name="T91" fmla="*/ 22225 h 1023"/>
                <a:gd name="T92" fmla="*/ 388937 w 1159"/>
                <a:gd name="T93" fmla="*/ 30162 h 1023"/>
                <a:gd name="T94" fmla="*/ 338137 w 1159"/>
                <a:gd name="T95" fmla="*/ 19050 h 1023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159"/>
                <a:gd name="T145" fmla="*/ 0 h 1023"/>
                <a:gd name="T146" fmla="*/ 1159 w 1159"/>
                <a:gd name="T147" fmla="*/ 1023 h 1023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159" h="1023">
                  <a:moveTo>
                    <a:pt x="203" y="27"/>
                  </a:moveTo>
                  <a:lnTo>
                    <a:pt x="201" y="291"/>
                  </a:lnTo>
                  <a:lnTo>
                    <a:pt x="175" y="291"/>
                  </a:lnTo>
                  <a:lnTo>
                    <a:pt x="175" y="346"/>
                  </a:lnTo>
                  <a:lnTo>
                    <a:pt x="172" y="357"/>
                  </a:lnTo>
                  <a:lnTo>
                    <a:pt x="168" y="369"/>
                  </a:lnTo>
                  <a:lnTo>
                    <a:pt x="182" y="375"/>
                  </a:lnTo>
                  <a:lnTo>
                    <a:pt x="237" y="372"/>
                  </a:lnTo>
                  <a:lnTo>
                    <a:pt x="242" y="442"/>
                  </a:lnTo>
                  <a:lnTo>
                    <a:pt x="184" y="507"/>
                  </a:lnTo>
                  <a:lnTo>
                    <a:pt x="177" y="516"/>
                  </a:lnTo>
                  <a:lnTo>
                    <a:pt x="160" y="497"/>
                  </a:lnTo>
                  <a:lnTo>
                    <a:pt x="131" y="528"/>
                  </a:lnTo>
                  <a:lnTo>
                    <a:pt x="91" y="499"/>
                  </a:lnTo>
                  <a:lnTo>
                    <a:pt x="0" y="602"/>
                  </a:lnTo>
                  <a:lnTo>
                    <a:pt x="115" y="694"/>
                  </a:lnTo>
                  <a:lnTo>
                    <a:pt x="156" y="651"/>
                  </a:lnTo>
                  <a:lnTo>
                    <a:pt x="242" y="711"/>
                  </a:lnTo>
                  <a:lnTo>
                    <a:pt x="275" y="675"/>
                  </a:lnTo>
                  <a:lnTo>
                    <a:pt x="278" y="658"/>
                  </a:lnTo>
                  <a:lnTo>
                    <a:pt x="287" y="651"/>
                  </a:lnTo>
                  <a:lnTo>
                    <a:pt x="530" y="835"/>
                  </a:lnTo>
                  <a:lnTo>
                    <a:pt x="496" y="873"/>
                  </a:lnTo>
                  <a:lnTo>
                    <a:pt x="492" y="883"/>
                  </a:lnTo>
                  <a:lnTo>
                    <a:pt x="527" y="912"/>
                  </a:lnTo>
                  <a:lnTo>
                    <a:pt x="671" y="1018"/>
                  </a:lnTo>
                  <a:lnTo>
                    <a:pt x="686" y="1023"/>
                  </a:lnTo>
                  <a:lnTo>
                    <a:pt x="683" y="1008"/>
                  </a:lnTo>
                  <a:lnTo>
                    <a:pt x="751" y="927"/>
                  </a:lnTo>
                  <a:lnTo>
                    <a:pt x="820" y="766"/>
                  </a:lnTo>
                  <a:lnTo>
                    <a:pt x="770" y="742"/>
                  </a:lnTo>
                  <a:lnTo>
                    <a:pt x="825" y="612"/>
                  </a:lnTo>
                  <a:lnTo>
                    <a:pt x="960" y="655"/>
                  </a:lnTo>
                  <a:lnTo>
                    <a:pt x="969" y="646"/>
                  </a:lnTo>
                  <a:lnTo>
                    <a:pt x="986" y="612"/>
                  </a:lnTo>
                  <a:lnTo>
                    <a:pt x="1159" y="242"/>
                  </a:lnTo>
                  <a:lnTo>
                    <a:pt x="1152" y="226"/>
                  </a:lnTo>
                  <a:lnTo>
                    <a:pt x="1137" y="240"/>
                  </a:lnTo>
                  <a:lnTo>
                    <a:pt x="1113" y="243"/>
                  </a:lnTo>
                  <a:lnTo>
                    <a:pt x="1109" y="231"/>
                  </a:lnTo>
                  <a:lnTo>
                    <a:pt x="1092" y="238"/>
                  </a:lnTo>
                  <a:lnTo>
                    <a:pt x="1087" y="226"/>
                  </a:lnTo>
                  <a:lnTo>
                    <a:pt x="1049" y="230"/>
                  </a:lnTo>
                  <a:lnTo>
                    <a:pt x="1044" y="221"/>
                  </a:lnTo>
                  <a:lnTo>
                    <a:pt x="1024" y="225"/>
                  </a:lnTo>
                  <a:lnTo>
                    <a:pt x="1013" y="216"/>
                  </a:lnTo>
                  <a:lnTo>
                    <a:pt x="1001" y="213"/>
                  </a:lnTo>
                  <a:lnTo>
                    <a:pt x="993" y="206"/>
                  </a:lnTo>
                  <a:lnTo>
                    <a:pt x="983" y="211"/>
                  </a:lnTo>
                  <a:lnTo>
                    <a:pt x="977" y="202"/>
                  </a:lnTo>
                  <a:lnTo>
                    <a:pt x="962" y="199"/>
                  </a:lnTo>
                  <a:lnTo>
                    <a:pt x="952" y="192"/>
                  </a:lnTo>
                  <a:lnTo>
                    <a:pt x="941" y="190"/>
                  </a:lnTo>
                  <a:lnTo>
                    <a:pt x="924" y="187"/>
                  </a:lnTo>
                  <a:lnTo>
                    <a:pt x="914" y="182"/>
                  </a:lnTo>
                  <a:lnTo>
                    <a:pt x="888" y="156"/>
                  </a:lnTo>
                  <a:lnTo>
                    <a:pt x="887" y="141"/>
                  </a:lnTo>
                  <a:lnTo>
                    <a:pt x="866" y="142"/>
                  </a:lnTo>
                  <a:lnTo>
                    <a:pt x="857" y="151"/>
                  </a:lnTo>
                  <a:lnTo>
                    <a:pt x="833" y="142"/>
                  </a:lnTo>
                  <a:lnTo>
                    <a:pt x="815" y="130"/>
                  </a:lnTo>
                  <a:lnTo>
                    <a:pt x="796" y="141"/>
                  </a:lnTo>
                  <a:lnTo>
                    <a:pt x="784" y="141"/>
                  </a:lnTo>
                  <a:lnTo>
                    <a:pt x="773" y="146"/>
                  </a:lnTo>
                  <a:lnTo>
                    <a:pt x="763" y="135"/>
                  </a:lnTo>
                  <a:lnTo>
                    <a:pt x="746" y="137"/>
                  </a:lnTo>
                  <a:lnTo>
                    <a:pt x="727" y="122"/>
                  </a:lnTo>
                  <a:lnTo>
                    <a:pt x="710" y="122"/>
                  </a:lnTo>
                  <a:lnTo>
                    <a:pt x="696" y="99"/>
                  </a:lnTo>
                  <a:lnTo>
                    <a:pt x="679" y="91"/>
                  </a:lnTo>
                  <a:lnTo>
                    <a:pt x="671" y="82"/>
                  </a:lnTo>
                  <a:lnTo>
                    <a:pt x="657" y="87"/>
                  </a:lnTo>
                  <a:lnTo>
                    <a:pt x="648" y="70"/>
                  </a:lnTo>
                  <a:lnTo>
                    <a:pt x="609" y="72"/>
                  </a:lnTo>
                  <a:lnTo>
                    <a:pt x="587" y="50"/>
                  </a:lnTo>
                  <a:lnTo>
                    <a:pt x="569" y="43"/>
                  </a:lnTo>
                  <a:lnTo>
                    <a:pt x="552" y="29"/>
                  </a:lnTo>
                  <a:lnTo>
                    <a:pt x="530" y="33"/>
                  </a:lnTo>
                  <a:lnTo>
                    <a:pt x="539" y="48"/>
                  </a:lnTo>
                  <a:lnTo>
                    <a:pt x="530" y="63"/>
                  </a:lnTo>
                  <a:lnTo>
                    <a:pt x="513" y="55"/>
                  </a:lnTo>
                  <a:lnTo>
                    <a:pt x="494" y="55"/>
                  </a:lnTo>
                  <a:lnTo>
                    <a:pt x="479" y="39"/>
                  </a:lnTo>
                  <a:lnTo>
                    <a:pt x="422" y="39"/>
                  </a:lnTo>
                  <a:lnTo>
                    <a:pt x="400" y="33"/>
                  </a:lnTo>
                  <a:lnTo>
                    <a:pt x="379" y="15"/>
                  </a:lnTo>
                  <a:lnTo>
                    <a:pt x="365" y="21"/>
                  </a:lnTo>
                  <a:lnTo>
                    <a:pt x="345" y="9"/>
                  </a:lnTo>
                  <a:lnTo>
                    <a:pt x="329" y="10"/>
                  </a:lnTo>
                  <a:lnTo>
                    <a:pt x="317" y="0"/>
                  </a:lnTo>
                  <a:lnTo>
                    <a:pt x="283" y="2"/>
                  </a:lnTo>
                  <a:lnTo>
                    <a:pt x="275" y="14"/>
                  </a:lnTo>
                  <a:lnTo>
                    <a:pt x="257" y="7"/>
                  </a:lnTo>
                  <a:lnTo>
                    <a:pt x="245" y="19"/>
                  </a:lnTo>
                  <a:lnTo>
                    <a:pt x="225" y="14"/>
                  </a:lnTo>
                  <a:lnTo>
                    <a:pt x="213" y="12"/>
                  </a:lnTo>
                  <a:lnTo>
                    <a:pt x="203" y="27"/>
                  </a:lnTo>
                  <a:close/>
                </a:path>
              </a:pathLst>
            </a:custGeom>
            <a:grpFill/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srgbClr val="002060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31" name="Freeform 16"/>
            <p:cNvSpPr>
              <a:spLocks/>
            </p:cNvSpPr>
            <p:nvPr/>
          </p:nvSpPr>
          <p:spPr bwMode="auto">
            <a:xfrm>
              <a:off x="3193020" y="3258349"/>
              <a:ext cx="1168570" cy="969738"/>
            </a:xfrm>
            <a:custGeom>
              <a:avLst/>
              <a:gdLst>
                <a:gd name="T0" fmla="*/ 0 w 981"/>
                <a:gd name="T1" fmla="*/ 544513 h 784"/>
                <a:gd name="T2" fmla="*/ 30162 w 981"/>
                <a:gd name="T3" fmla="*/ 512763 h 784"/>
                <a:gd name="T4" fmla="*/ 25400 w 981"/>
                <a:gd name="T5" fmla="*/ 371475 h 784"/>
                <a:gd name="T6" fmla="*/ 76200 w 981"/>
                <a:gd name="T7" fmla="*/ 341312 h 784"/>
                <a:gd name="T8" fmla="*/ 169862 w 981"/>
                <a:gd name="T9" fmla="*/ 323850 h 784"/>
                <a:gd name="T10" fmla="*/ 427037 w 981"/>
                <a:gd name="T11" fmla="*/ 215900 h 784"/>
                <a:gd name="T12" fmla="*/ 441325 w 981"/>
                <a:gd name="T13" fmla="*/ 123825 h 784"/>
                <a:gd name="T14" fmla="*/ 615950 w 981"/>
                <a:gd name="T15" fmla="*/ 207963 h 784"/>
                <a:gd name="T16" fmla="*/ 658812 w 981"/>
                <a:gd name="T17" fmla="*/ 196850 h 784"/>
                <a:gd name="T18" fmla="*/ 890587 w 981"/>
                <a:gd name="T19" fmla="*/ 169862 h 784"/>
                <a:gd name="T20" fmla="*/ 920750 w 981"/>
                <a:gd name="T21" fmla="*/ 95250 h 784"/>
                <a:gd name="T22" fmla="*/ 963612 w 981"/>
                <a:gd name="T23" fmla="*/ 101600 h 784"/>
                <a:gd name="T24" fmla="*/ 1104900 w 981"/>
                <a:gd name="T25" fmla="*/ 171450 h 784"/>
                <a:gd name="T26" fmla="*/ 1169987 w 981"/>
                <a:gd name="T27" fmla="*/ 177800 h 784"/>
                <a:gd name="T28" fmla="*/ 1184275 w 981"/>
                <a:gd name="T29" fmla="*/ 133350 h 784"/>
                <a:gd name="T30" fmla="*/ 1214437 w 981"/>
                <a:gd name="T31" fmla="*/ 60325 h 784"/>
                <a:gd name="T32" fmla="*/ 1233487 w 981"/>
                <a:gd name="T33" fmla="*/ 36513 h 784"/>
                <a:gd name="T34" fmla="*/ 1341437 w 981"/>
                <a:gd name="T35" fmla="*/ 0 h 784"/>
                <a:gd name="T36" fmla="*/ 1355725 w 981"/>
                <a:gd name="T37" fmla="*/ 36513 h 784"/>
                <a:gd name="T38" fmla="*/ 1443037 w 981"/>
                <a:gd name="T39" fmla="*/ 33338 h 784"/>
                <a:gd name="T40" fmla="*/ 1347787 w 981"/>
                <a:gd name="T41" fmla="*/ 254000 h 784"/>
                <a:gd name="T42" fmla="*/ 1268412 w 981"/>
                <a:gd name="T43" fmla="*/ 280988 h 784"/>
                <a:gd name="T44" fmla="*/ 1062037 w 981"/>
                <a:gd name="T45" fmla="*/ 395287 h 784"/>
                <a:gd name="T46" fmla="*/ 1309687 w 981"/>
                <a:gd name="T47" fmla="*/ 474663 h 784"/>
                <a:gd name="T48" fmla="*/ 1557337 w 981"/>
                <a:gd name="T49" fmla="*/ 658812 h 784"/>
                <a:gd name="T50" fmla="*/ 1497012 w 981"/>
                <a:gd name="T51" fmla="*/ 681037 h 784"/>
                <a:gd name="T52" fmla="*/ 1320800 w 981"/>
                <a:gd name="T53" fmla="*/ 893763 h 784"/>
                <a:gd name="T54" fmla="*/ 1282700 w 981"/>
                <a:gd name="T55" fmla="*/ 882650 h 784"/>
                <a:gd name="T56" fmla="*/ 1157287 w 981"/>
                <a:gd name="T57" fmla="*/ 1000125 h 784"/>
                <a:gd name="T58" fmla="*/ 1111250 w 981"/>
                <a:gd name="T59" fmla="*/ 1009650 h 784"/>
                <a:gd name="T60" fmla="*/ 901700 w 981"/>
                <a:gd name="T61" fmla="*/ 1057275 h 784"/>
                <a:gd name="T62" fmla="*/ 979487 w 981"/>
                <a:gd name="T63" fmla="*/ 1141413 h 784"/>
                <a:gd name="T64" fmla="*/ 874712 w 981"/>
                <a:gd name="T65" fmla="*/ 1244600 h 784"/>
                <a:gd name="T66" fmla="*/ 650875 w 981"/>
                <a:gd name="T67" fmla="*/ 1050925 h 784"/>
                <a:gd name="T68" fmla="*/ 392112 w 981"/>
                <a:gd name="T69" fmla="*/ 1095375 h 784"/>
                <a:gd name="T70" fmla="*/ 228600 w 981"/>
                <a:gd name="T71" fmla="*/ 906463 h 784"/>
                <a:gd name="T72" fmla="*/ 188912 w 981"/>
                <a:gd name="T73" fmla="*/ 876300 h 784"/>
                <a:gd name="T74" fmla="*/ 147637 w 981"/>
                <a:gd name="T75" fmla="*/ 868363 h 784"/>
                <a:gd name="T76" fmla="*/ 136525 w 981"/>
                <a:gd name="T77" fmla="*/ 830263 h 784"/>
                <a:gd name="T78" fmla="*/ 79375 w 981"/>
                <a:gd name="T79" fmla="*/ 841375 h 784"/>
                <a:gd name="T80" fmla="*/ 52387 w 981"/>
                <a:gd name="T81" fmla="*/ 773112 h 784"/>
                <a:gd name="T82" fmla="*/ 33337 w 981"/>
                <a:gd name="T83" fmla="*/ 700087 h 784"/>
                <a:gd name="T84" fmla="*/ 0 w 981"/>
                <a:gd name="T85" fmla="*/ 700087 h 78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981"/>
                <a:gd name="T130" fmla="*/ 0 h 784"/>
                <a:gd name="T131" fmla="*/ 981 w 981"/>
                <a:gd name="T132" fmla="*/ 784 h 784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981" h="784">
                  <a:moveTo>
                    <a:pt x="0" y="441"/>
                  </a:moveTo>
                  <a:lnTo>
                    <a:pt x="0" y="343"/>
                  </a:lnTo>
                  <a:lnTo>
                    <a:pt x="21" y="338"/>
                  </a:lnTo>
                  <a:lnTo>
                    <a:pt x="19" y="323"/>
                  </a:lnTo>
                  <a:lnTo>
                    <a:pt x="16" y="251"/>
                  </a:lnTo>
                  <a:lnTo>
                    <a:pt x="16" y="234"/>
                  </a:lnTo>
                  <a:lnTo>
                    <a:pt x="38" y="223"/>
                  </a:lnTo>
                  <a:lnTo>
                    <a:pt x="48" y="215"/>
                  </a:lnTo>
                  <a:lnTo>
                    <a:pt x="36" y="204"/>
                  </a:lnTo>
                  <a:lnTo>
                    <a:pt x="107" y="204"/>
                  </a:lnTo>
                  <a:lnTo>
                    <a:pt x="105" y="143"/>
                  </a:lnTo>
                  <a:lnTo>
                    <a:pt x="269" y="136"/>
                  </a:lnTo>
                  <a:lnTo>
                    <a:pt x="269" y="88"/>
                  </a:lnTo>
                  <a:lnTo>
                    <a:pt x="278" y="78"/>
                  </a:lnTo>
                  <a:lnTo>
                    <a:pt x="386" y="74"/>
                  </a:lnTo>
                  <a:lnTo>
                    <a:pt x="388" y="131"/>
                  </a:lnTo>
                  <a:lnTo>
                    <a:pt x="396" y="138"/>
                  </a:lnTo>
                  <a:lnTo>
                    <a:pt x="415" y="124"/>
                  </a:lnTo>
                  <a:lnTo>
                    <a:pt x="494" y="182"/>
                  </a:lnTo>
                  <a:lnTo>
                    <a:pt x="561" y="107"/>
                  </a:lnTo>
                  <a:lnTo>
                    <a:pt x="557" y="88"/>
                  </a:lnTo>
                  <a:lnTo>
                    <a:pt x="580" y="60"/>
                  </a:lnTo>
                  <a:lnTo>
                    <a:pt x="580" y="43"/>
                  </a:lnTo>
                  <a:lnTo>
                    <a:pt x="607" y="64"/>
                  </a:lnTo>
                  <a:lnTo>
                    <a:pt x="633" y="42"/>
                  </a:lnTo>
                  <a:lnTo>
                    <a:pt x="696" y="108"/>
                  </a:lnTo>
                  <a:lnTo>
                    <a:pt x="722" y="96"/>
                  </a:lnTo>
                  <a:lnTo>
                    <a:pt x="737" y="112"/>
                  </a:lnTo>
                  <a:lnTo>
                    <a:pt x="749" y="98"/>
                  </a:lnTo>
                  <a:lnTo>
                    <a:pt x="746" y="84"/>
                  </a:lnTo>
                  <a:lnTo>
                    <a:pt x="767" y="54"/>
                  </a:lnTo>
                  <a:lnTo>
                    <a:pt x="765" y="38"/>
                  </a:lnTo>
                  <a:lnTo>
                    <a:pt x="765" y="26"/>
                  </a:lnTo>
                  <a:lnTo>
                    <a:pt x="777" y="23"/>
                  </a:lnTo>
                  <a:lnTo>
                    <a:pt x="779" y="4"/>
                  </a:lnTo>
                  <a:lnTo>
                    <a:pt x="845" y="0"/>
                  </a:lnTo>
                  <a:lnTo>
                    <a:pt x="844" y="16"/>
                  </a:lnTo>
                  <a:lnTo>
                    <a:pt x="854" y="23"/>
                  </a:lnTo>
                  <a:lnTo>
                    <a:pt x="895" y="18"/>
                  </a:lnTo>
                  <a:lnTo>
                    <a:pt x="909" y="21"/>
                  </a:lnTo>
                  <a:lnTo>
                    <a:pt x="909" y="91"/>
                  </a:lnTo>
                  <a:lnTo>
                    <a:pt x="849" y="160"/>
                  </a:lnTo>
                  <a:lnTo>
                    <a:pt x="832" y="139"/>
                  </a:lnTo>
                  <a:lnTo>
                    <a:pt x="799" y="177"/>
                  </a:lnTo>
                  <a:lnTo>
                    <a:pt x="758" y="148"/>
                  </a:lnTo>
                  <a:lnTo>
                    <a:pt x="669" y="249"/>
                  </a:lnTo>
                  <a:lnTo>
                    <a:pt x="784" y="340"/>
                  </a:lnTo>
                  <a:lnTo>
                    <a:pt x="825" y="299"/>
                  </a:lnTo>
                  <a:lnTo>
                    <a:pt x="912" y="359"/>
                  </a:lnTo>
                  <a:lnTo>
                    <a:pt x="981" y="415"/>
                  </a:lnTo>
                  <a:lnTo>
                    <a:pt x="959" y="434"/>
                  </a:lnTo>
                  <a:lnTo>
                    <a:pt x="943" y="429"/>
                  </a:lnTo>
                  <a:lnTo>
                    <a:pt x="938" y="434"/>
                  </a:lnTo>
                  <a:lnTo>
                    <a:pt x="832" y="563"/>
                  </a:lnTo>
                  <a:lnTo>
                    <a:pt x="820" y="566"/>
                  </a:lnTo>
                  <a:lnTo>
                    <a:pt x="808" y="556"/>
                  </a:lnTo>
                  <a:lnTo>
                    <a:pt x="796" y="559"/>
                  </a:lnTo>
                  <a:lnTo>
                    <a:pt x="729" y="630"/>
                  </a:lnTo>
                  <a:lnTo>
                    <a:pt x="717" y="624"/>
                  </a:lnTo>
                  <a:lnTo>
                    <a:pt x="700" y="636"/>
                  </a:lnTo>
                  <a:lnTo>
                    <a:pt x="638" y="595"/>
                  </a:lnTo>
                  <a:lnTo>
                    <a:pt x="568" y="666"/>
                  </a:lnTo>
                  <a:lnTo>
                    <a:pt x="619" y="708"/>
                  </a:lnTo>
                  <a:lnTo>
                    <a:pt x="617" y="719"/>
                  </a:lnTo>
                  <a:lnTo>
                    <a:pt x="588" y="751"/>
                  </a:lnTo>
                  <a:lnTo>
                    <a:pt x="551" y="784"/>
                  </a:lnTo>
                  <a:lnTo>
                    <a:pt x="412" y="674"/>
                  </a:lnTo>
                  <a:lnTo>
                    <a:pt x="410" y="662"/>
                  </a:lnTo>
                  <a:lnTo>
                    <a:pt x="335" y="599"/>
                  </a:lnTo>
                  <a:lnTo>
                    <a:pt x="247" y="690"/>
                  </a:lnTo>
                  <a:lnTo>
                    <a:pt x="129" y="594"/>
                  </a:lnTo>
                  <a:lnTo>
                    <a:pt x="144" y="571"/>
                  </a:lnTo>
                  <a:lnTo>
                    <a:pt x="131" y="558"/>
                  </a:lnTo>
                  <a:lnTo>
                    <a:pt x="119" y="552"/>
                  </a:lnTo>
                  <a:lnTo>
                    <a:pt x="107" y="549"/>
                  </a:lnTo>
                  <a:lnTo>
                    <a:pt x="93" y="547"/>
                  </a:lnTo>
                  <a:lnTo>
                    <a:pt x="96" y="525"/>
                  </a:lnTo>
                  <a:lnTo>
                    <a:pt x="86" y="523"/>
                  </a:lnTo>
                  <a:lnTo>
                    <a:pt x="69" y="523"/>
                  </a:lnTo>
                  <a:lnTo>
                    <a:pt x="50" y="530"/>
                  </a:lnTo>
                  <a:lnTo>
                    <a:pt x="38" y="535"/>
                  </a:lnTo>
                  <a:lnTo>
                    <a:pt x="33" y="487"/>
                  </a:lnTo>
                  <a:lnTo>
                    <a:pt x="21" y="474"/>
                  </a:lnTo>
                  <a:lnTo>
                    <a:pt x="21" y="441"/>
                  </a:lnTo>
                  <a:lnTo>
                    <a:pt x="12" y="436"/>
                  </a:lnTo>
                  <a:lnTo>
                    <a:pt x="0" y="441"/>
                  </a:lnTo>
                  <a:close/>
                </a:path>
              </a:pathLst>
            </a:custGeom>
            <a:grpFill/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srgbClr val="002060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32" name="Freeform 17"/>
            <p:cNvSpPr>
              <a:spLocks/>
            </p:cNvSpPr>
            <p:nvPr/>
          </p:nvSpPr>
          <p:spPr bwMode="auto">
            <a:xfrm>
              <a:off x="2571995" y="3898971"/>
              <a:ext cx="957611" cy="1010369"/>
            </a:xfrm>
            <a:custGeom>
              <a:avLst/>
              <a:gdLst>
                <a:gd name="T0" fmla="*/ 598488 w 804"/>
                <a:gd name="T1" fmla="*/ 82550 h 816"/>
                <a:gd name="T2" fmla="*/ 563563 w 804"/>
                <a:gd name="T3" fmla="*/ 101600 h 816"/>
                <a:gd name="T4" fmla="*/ 495300 w 804"/>
                <a:gd name="T5" fmla="*/ 103188 h 816"/>
                <a:gd name="T6" fmla="*/ 320675 w 804"/>
                <a:gd name="T7" fmla="*/ 136525 h 816"/>
                <a:gd name="T8" fmla="*/ 304800 w 804"/>
                <a:gd name="T9" fmla="*/ 190500 h 816"/>
                <a:gd name="T10" fmla="*/ 198437 w 804"/>
                <a:gd name="T11" fmla="*/ 212725 h 816"/>
                <a:gd name="T12" fmla="*/ 179387 w 804"/>
                <a:gd name="T13" fmla="*/ 247650 h 816"/>
                <a:gd name="T14" fmla="*/ 92075 w 804"/>
                <a:gd name="T15" fmla="*/ 254000 h 816"/>
                <a:gd name="T16" fmla="*/ 76200 w 804"/>
                <a:gd name="T17" fmla="*/ 358775 h 816"/>
                <a:gd name="T18" fmla="*/ 44450 w 804"/>
                <a:gd name="T19" fmla="*/ 376237 h 816"/>
                <a:gd name="T20" fmla="*/ 73025 w 804"/>
                <a:gd name="T21" fmla="*/ 438150 h 816"/>
                <a:gd name="T22" fmla="*/ 109538 w 804"/>
                <a:gd name="T23" fmla="*/ 522288 h 816"/>
                <a:gd name="T24" fmla="*/ 250825 w 804"/>
                <a:gd name="T25" fmla="*/ 655637 h 816"/>
                <a:gd name="T26" fmla="*/ 60325 w 804"/>
                <a:gd name="T27" fmla="*/ 693737 h 816"/>
                <a:gd name="T28" fmla="*/ 11112 w 804"/>
                <a:gd name="T29" fmla="*/ 701675 h 816"/>
                <a:gd name="T30" fmla="*/ 26988 w 804"/>
                <a:gd name="T31" fmla="*/ 754062 h 816"/>
                <a:gd name="T32" fmla="*/ 44450 w 804"/>
                <a:gd name="T33" fmla="*/ 819150 h 816"/>
                <a:gd name="T34" fmla="*/ 177800 w 804"/>
                <a:gd name="T35" fmla="*/ 952500 h 816"/>
                <a:gd name="T36" fmla="*/ 242888 w 804"/>
                <a:gd name="T37" fmla="*/ 1006475 h 816"/>
                <a:gd name="T38" fmla="*/ 311150 w 804"/>
                <a:gd name="T39" fmla="*/ 1050925 h 816"/>
                <a:gd name="T40" fmla="*/ 381000 w 804"/>
                <a:gd name="T41" fmla="*/ 1058863 h 816"/>
                <a:gd name="T42" fmla="*/ 444500 w 804"/>
                <a:gd name="T43" fmla="*/ 1054100 h 816"/>
                <a:gd name="T44" fmla="*/ 601663 w 804"/>
                <a:gd name="T45" fmla="*/ 1116013 h 816"/>
                <a:gd name="T46" fmla="*/ 673100 w 804"/>
                <a:gd name="T47" fmla="*/ 1162050 h 816"/>
                <a:gd name="T48" fmla="*/ 720725 w 804"/>
                <a:gd name="T49" fmla="*/ 1184275 h 816"/>
                <a:gd name="T50" fmla="*/ 917575 w 804"/>
                <a:gd name="T51" fmla="*/ 1176338 h 816"/>
                <a:gd name="T52" fmla="*/ 920750 w 804"/>
                <a:gd name="T53" fmla="*/ 1295400 h 816"/>
                <a:gd name="T54" fmla="*/ 1044575 w 804"/>
                <a:gd name="T55" fmla="*/ 1238250 h 816"/>
                <a:gd name="T56" fmla="*/ 1265238 w 804"/>
                <a:gd name="T57" fmla="*/ 1200150 h 816"/>
                <a:gd name="T58" fmla="*/ 1254125 w 804"/>
                <a:gd name="T59" fmla="*/ 1100138 h 816"/>
                <a:gd name="T60" fmla="*/ 1238250 w 804"/>
                <a:gd name="T61" fmla="*/ 1044575 h 816"/>
                <a:gd name="T62" fmla="*/ 1200150 w 804"/>
                <a:gd name="T63" fmla="*/ 985838 h 816"/>
                <a:gd name="T64" fmla="*/ 1214438 w 804"/>
                <a:gd name="T65" fmla="*/ 882650 h 816"/>
                <a:gd name="T66" fmla="*/ 1203325 w 804"/>
                <a:gd name="T67" fmla="*/ 792162 h 816"/>
                <a:gd name="T68" fmla="*/ 930275 w 804"/>
                <a:gd name="T69" fmla="*/ 623888 h 816"/>
                <a:gd name="T70" fmla="*/ 846138 w 804"/>
                <a:gd name="T71" fmla="*/ 547688 h 816"/>
                <a:gd name="T72" fmla="*/ 982663 w 804"/>
                <a:gd name="T73" fmla="*/ 501650 h 816"/>
                <a:gd name="T74" fmla="*/ 1047750 w 804"/>
                <a:gd name="T75" fmla="*/ 468313 h 816"/>
                <a:gd name="T76" fmla="*/ 928688 w 804"/>
                <a:gd name="T77" fmla="*/ 465138 h 816"/>
                <a:gd name="T78" fmla="*/ 835025 w 804"/>
                <a:gd name="T79" fmla="*/ 452438 h 816"/>
                <a:gd name="T80" fmla="*/ 941388 w 804"/>
                <a:gd name="T81" fmla="*/ 250825 h 816"/>
                <a:gd name="T82" fmla="*/ 971550 w 804"/>
                <a:gd name="T83" fmla="*/ 198437 h 816"/>
                <a:gd name="T84" fmla="*/ 1039813 w 804"/>
                <a:gd name="T85" fmla="*/ 60325 h 816"/>
                <a:gd name="T86" fmla="*/ 971550 w 804"/>
                <a:gd name="T87" fmla="*/ 46037 h 816"/>
                <a:gd name="T88" fmla="*/ 917575 w 804"/>
                <a:gd name="T89" fmla="*/ 7938 h 816"/>
                <a:gd name="T90" fmla="*/ 647700 w 804"/>
                <a:gd name="T91" fmla="*/ 38100 h 81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04"/>
                <a:gd name="T139" fmla="*/ 0 h 816"/>
                <a:gd name="T140" fmla="*/ 804 w 804"/>
                <a:gd name="T141" fmla="*/ 816 h 81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04" h="816">
                  <a:moveTo>
                    <a:pt x="408" y="22"/>
                  </a:moveTo>
                  <a:lnTo>
                    <a:pt x="398" y="52"/>
                  </a:lnTo>
                  <a:lnTo>
                    <a:pt x="377" y="52"/>
                  </a:lnTo>
                  <a:lnTo>
                    <a:pt x="367" y="52"/>
                  </a:lnTo>
                  <a:lnTo>
                    <a:pt x="369" y="65"/>
                  </a:lnTo>
                  <a:lnTo>
                    <a:pt x="355" y="64"/>
                  </a:lnTo>
                  <a:lnTo>
                    <a:pt x="341" y="64"/>
                  </a:lnTo>
                  <a:lnTo>
                    <a:pt x="326" y="67"/>
                  </a:lnTo>
                  <a:lnTo>
                    <a:pt x="312" y="65"/>
                  </a:lnTo>
                  <a:lnTo>
                    <a:pt x="297" y="65"/>
                  </a:lnTo>
                  <a:lnTo>
                    <a:pt x="297" y="86"/>
                  </a:lnTo>
                  <a:lnTo>
                    <a:pt x="202" y="86"/>
                  </a:lnTo>
                  <a:lnTo>
                    <a:pt x="202" y="105"/>
                  </a:lnTo>
                  <a:lnTo>
                    <a:pt x="201" y="115"/>
                  </a:lnTo>
                  <a:lnTo>
                    <a:pt x="192" y="120"/>
                  </a:lnTo>
                  <a:lnTo>
                    <a:pt x="166" y="118"/>
                  </a:lnTo>
                  <a:lnTo>
                    <a:pt x="149" y="136"/>
                  </a:lnTo>
                  <a:lnTo>
                    <a:pt x="125" y="134"/>
                  </a:lnTo>
                  <a:lnTo>
                    <a:pt x="108" y="134"/>
                  </a:lnTo>
                  <a:lnTo>
                    <a:pt x="113" y="146"/>
                  </a:lnTo>
                  <a:lnTo>
                    <a:pt x="113" y="156"/>
                  </a:lnTo>
                  <a:lnTo>
                    <a:pt x="89" y="144"/>
                  </a:lnTo>
                  <a:lnTo>
                    <a:pt x="69" y="146"/>
                  </a:lnTo>
                  <a:lnTo>
                    <a:pt x="58" y="160"/>
                  </a:lnTo>
                  <a:lnTo>
                    <a:pt x="53" y="173"/>
                  </a:lnTo>
                  <a:lnTo>
                    <a:pt x="41" y="209"/>
                  </a:lnTo>
                  <a:lnTo>
                    <a:pt x="48" y="226"/>
                  </a:lnTo>
                  <a:lnTo>
                    <a:pt x="38" y="233"/>
                  </a:lnTo>
                  <a:lnTo>
                    <a:pt x="40" y="244"/>
                  </a:lnTo>
                  <a:lnTo>
                    <a:pt x="28" y="237"/>
                  </a:lnTo>
                  <a:lnTo>
                    <a:pt x="5" y="242"/>
                  </a:lnTo>
                  <a:lnTo>
                    <a:pt x="34" y="283"/>
                  </a:lnTo>
                  <a:lnTo>
                    <a:pt x="46" y="276"/>
                  </a:lnTo>
                  <a:lnTo>
                    <a:pt x="65" y="286"/>
                  </a:lnTo>
                  <a:lnTo>
                    <a:pt x="53" y="316"/>
                  </a:lnTo>
                  <a:lnTo>
                    <a:pt x="69" y="329"/>
                  </a:lnTo>
                  <a:lnTo>
                    <a:pt x="57" y="350"/>
                  </a:lnTo>
                  <a:lnTo>
                    <a:pt x="58" y="377"/>
                  </a:lnTo>
                  <a:lnTo>
                    <a:pt x="158" y="413"/>
                  </a:lnTo>
                  <a:lnTo>
                    <a:pt x="137" y="448"/>
                  </a:lnTo>
                  <a:lnTo>
                    <a:pt x="62" y="410"/>
                  </a:lnTo>
                  <a:lnTo>
                    <a:pt x="38" y="437"/>
                  </a:lnTo>
                  <a:lnTo>
                    <a:pt x="28" y="434"/>
                  </a:lnTo>
                  <a:lnTo>
                    <a:pt x="22" y="442"/>
                  </a:lnTo>
                  <a:lnTo>
                    <a:pt x="7" y="442"/>
                  </a:lnTo>
                  <a:lnTo>
                    <a:pt x="0" y="458"/>
                  </a:lnTo>
                  <a:lnTo>
                    <a:pt x="19" y="465"/>
                  </a:lnTo>
                  <a:lnTo>
                    <a:pt x="17" y="475"/>
                  </a:lnTo>
                  <a:lnTo>
                    <a:pt x="9" y="489"/>
                  </a:lnTo>
                  <a:lnTo>
                    <a:pt x="41" y="496"/>
                  </a:lnTo>
                  <a:lnTo>
                    <a:pt x="28" y="516"/>
                  </a:lnTo>
                  <a:lnTo>
                    <a:pt x="53" y="552"/>
                  </a:lnTo>
                  <a:lnTo>
                    <a:pt x="33" y="568"/>
                  </a:lnTo>
                  <a:lnTo>
                    <a:pt x="112" y="600"/>
                  </a:lnTo>
                  <a:lnTo>
                    <a:pt x="103" y="626"/>
                  </a:lnTo>
                  <a:lnTo>
                    <a:pt x="141" y="641"/>
                  </a:lnTo>
                  <a:lnTo>
                    <a:pt x="153" y="634"/>
                  </a:lnTo>
                  <a:lnTo>
                    <a:pt x="173" y="646"/>
                  </a:lnTo>
                  <a:lnTo>
                    <a:pt x="190" y="653"/>
                  </a:lnTo>
                  <a:lnTo>
                    <a:pt x="196" y="662"/>
                  </a:lnTo>
                  <a:lnTo>
                    <a:pt x="209" y="657"/>
                  </a:lnTo>
                  <a:lnTo>
                    <a:pt x="221" y="669"/>
                  </a:lnTo>
                  <a:lnTo>
                    <a:pt x="240" y="667"/>
                  </a:lnTo>
                  <a:lnTo>
                    <a:pt x="254" y="670"/>
                  </a:lnTo>
                  <a:lnTo>
                    <a:pt x="264" y="672"/>
                  </a:lnTo>
                  <a:lnTo>
                    <a:pt x="280" y="664"/>
                  </a:lnTo>
                  <a:lnTo>
                    <a:pt x="300" y="662"/>
                  </a:lnTo>
                  <a:lnTo>
                    <a:pt x="357" y="691"/>
                  </a:lnTo>
                  <a:lnTo>
                    <a:pt x="379" y="703"/>
                  </a:lnTo>
                  <a:lnTo>
                    <a:pt x="377" y="713"/>
                  </a:lnTo>
                  <a:lnTo>
                    <a:pt x="403" y="722"/>
                  </a:lnTo>
                  <a:lnTo>
                    <a:pt x="424" y="732"/>
                  </a:lnTo>
                  <a:lnTo>
                    <a:pt x="436" y="729"/>
                  </a:lnTo>
                  <a:lnTo>
                    <a:pt x="451" y="736"/>
                  </a:lnTo>
                  <a:lnTo>
                    <a:pt x="454" y="746"/>
                  </a:lnTo>
                  <a:lnTo>
                    <a:pt x="520" y="744"/>
                  </a:lnTo>
                  <a:lnTo>
                    <a:pt x="526" y="729"/>
                  </a:lnTo>
                  <a:lnTo>
                    <a:pt x="578" y="741"/>
                  </a:lnTo>
                  <a:lnTo>
                    <a:pt x="581" y="758"/>
                  </a:lnTo>
                  <a:lnTo>
                    <a:pt x="580" y="804"/>
                  </a:lnTo>
                  <a:lnTo>
                    <a:pt x="580" y="816"/>
                  </a:lnTo>
                  <a:lnTo>
                    <a:pt x="652" y="811"/>
                  </a:lnTo>
                  <a:lnTo>
                    <a:pt x="653" y="792"/>
                  </a:lnTo>
                  <a:lnTo>
                    <a:pt x="658" y="780"/>
                  </a:lnTo>
                  <a:lnTo>
                    <a:pt x="688" y="777"/>
                  </a:lnTo>
                  <a:lnTo>
                    <a:pt x="777" y="780"/>
                  </a:lnTo>
                  <a:lnTo>
                    <a:pt x="797" y="756"/>
                  </a:lnTo>
                  <a:lnTo>
                    <a:pt x="804" y="730"/>
                  </a:lnTo>
                  <a:lnTo>
                    <a:pt x="784" y="706"/>
                  </a:lnTo>
                  <a:lnTo>
                    <a:pt x="790" y="693"/>
                  </a:lnTo>
                  <a:lnTo>
                    <a:pt x="778" y="684"/>
                  </a:lnTo>
                  <a:lnTo>
                    <a:pt x="775" y="670"/>
                  </a:lnTo>
                  <a:lnTo>
                    <a:pt x="780" y="658"/>
                  </a:lnTo>
                  <a:lnTo>
                    <a:pt x="765" y="650"/>
                  </a:lnTo>
                  <a:lnTo>
                    <a:pt x="775" y="622"/>
                  </a:lnTo>
                  <a:lnTo>
                    <a:pt x="756" y="621"/>
                  </a:lnTo>
                  <a:lnTo>
                    <a:pt x="763" y="609"/>
                  </a:lnTo>
                  <a:lnTo>
                    <a:pt x="748" y="595"/>
                  </a:lnTo>
                  <a:lnTo>
                    <a:pt x="765" y="556"/>
                  </a:lnTo>
                  <a:lnTo>
                    <a:pt x="751" y="535"/>
                  </a:lnTo>
                  <a:lnTo>
                    <a:pt x="777" y="502"/>
                  </a:lnTo>
                  <a:lnTo>
                    <a:pt x="758" y="499"/>
                  </a:lnTo>
                  <a:lnTo>
                    <a:pt x="768" y="484"/>
                  </a:lnTo>
                  <a:lnTo>
                    <a:pt x="576" y="412"/>
                  </a:lnTo>
                  <a:lnTo>
                    <a:pt x="586" y="393"/>
                  </a:lnTo>
                  <a:lnTo>
                    <a:pt x="538" y="370"/>
                  </a:lnTo>
                  <a:lnTo>
                    <a:pt x="544" y="355"/>
                  </a:lnTo>
                  <a:lnTo>
                    <a:pt x="533" y="345"/>
                  </a:lnTo>
                  <a:lnTo>
                    <a:pt x="537" y="336"/>
                  </a:lnTo>
                  <a:lnTo>
                    <a:pt x="564" y="334"/>
                  </a:lnTo>
                  <a:lnTo>
                    <a:pt x="619" y="316"/>
                  </a:lnTo>
                  <a:lnTo>
                    <a:pt x="626" y="305"/>
                  </a:lnTo>
                  <a:lnTo>
                    <a:pt x="641" y="309"/>
                  </a:lnTo>
                  <a:lnTo>
                    <a:pt x="660" y="295"/>
                  </a:lnTo>
                  <a:lnTo>
                    <a:pt x="638" y="288"/>
                  </a:lnTo>
                  <a:lnTo>
                    <a:pt x="609" y="286"/>
                  </a:lnTo>
                  <a:lnTo>
                    <a:pt x="585" y="293"/>
                  </a:lnTo>
                  <a:lnTo>
                    <a:pt x="561" y="304"/>
                  </a:lnTo>
                  <a:lnTo>
                    <a:pt x="545" y="312"/>
                  </a:lnTo>
                  <a:lnTo>
                    <a:pt x="526" y="285"/>
                  </a:lnTo>
                  <a:lnTo>
                    <a:pt x="501" y="286"/>
                  </a:lnTo>
                  <a:lnTo>
                    <a:pt x="490" y="264"/>
                  </a:lnTo>
                  <a:lnTo>
                    <a:pt x="593" y="158"/>
                  </a:lnTo>
                  <a:lnTo>
                    <a:pt x="607" y="163"/>
                  </a:lnTo>
                  <a:lnTo>
                    <a:pt x="628" y="134"/>
                  </a:lnTo>
                  <a:lnTo>
                    <a:pt x="612" y="125"/>
                  </a:lnTo>
                  <a:lnTo>
                    <a:pt x="650" y="77"/>
                  </a:lnTo>
                  <a:lnTo>
                    <a:pt x="662" y="53"/>
                  </a:lnTo>
                  <a:lnTo>
                    <a:pt x="655" y="38"/>
                  </a:lnTo>
                  <a:lnTo>
                    <a:pt x="641" y="31"/>
                  </a:lnTo>
                  <a:lnTo>
                    <a:pt x="626" y="26"/>
                  </a:lnTo>
                  <a:lnTo>
                    <a:pt x="612" y="29"/>
                  </a:lnTo>
                  <a:lnTo>
                    <a:pt x="614" y="10"/>
                  </a:lnTo>
                  <a:lnTo>
                    <a:pt x="602" y="0"/>
                  </a:lnTo>
                  <a:lnTo>
                    <a:pt x="578" y="5"/>
                  </a:lnTo>
                  <a:lnTo>
                    <a:pt x="561" y="16"/>
                  </a:lnTo>
                  <a:lnTo>
                    <a:pt x="549" y="22"/>
                  </a:lnTo>
                  <a:lnTo>
                    <a:pt x="408" y="24"/>
                  </a:lnTo>
                </a:path>
              </a:pathLst>
            </a:custGeom>
            <a:grpFill/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srgbClr val="002060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33" name="Freeform 18"/>
            <p:cNvSpPr>
              <a:spLocks/>
            </p:cNvSpPr>
            <p:nvPr/>
          </p:nvSpPr>
          <p:spPr bwMode="auto">
            <a:xfrm>
              <a:off x="2601624" y="4687222"/>
              <a:ext cx="753764" cy="853261"/>
            </a:xfrm>
            <a:custGeom>
              <a:avLst/>
              <a:gdLst>
                <a:gd name="T0" fmla="*/ 2147483647 w 633"/>
                <a:gd name="T1" fmla="*/ 2147483647 h 689"/>
                <a:gd name="T2" fmla="*/ 2147483647 w 633"/>
                <a:gd name="T3" fmla="*/ 2147483647 h 689"/>
                <a:gd name="T4" fmla="*/ 2147483647 w 633"/>
                <a:gd name="T5" fmla="*/ 2147483647 h 689"/>
                <a:gd name="T6" fmla="*/ 2147483647 w 633"/>
                <a:gd name="T7" fmla="*/ 2147483647 h 689"/>
                <a:gd name="T8" fmla="*/ 2147483647 w 633"/>
                <a:gd name="T9" fmla="*/ 2147483647 h 689"/>
                <a:gd name="T10" fmla="*/ 0 w 633"/>
                <a:gd name="T11" fmla="*/ 2147483647 h 689"/>
                <a:gd name="T12" fmla="*/ 2147483647 w 633"/>
                <a:gd name="T13" fmla="*/ 2147483647 h 689"/>
                <a:gd name="T14" fmla="*/ 2147483647 w 633"/>
                <a:gd name="T15" fmla="*/ 2147483647 h 689"/>
                <a:gd name="T16" fmla="*/ 2147483647 w 633"/>
                <a:gd name="T17" fmla="*/ 2147483647 h 689"/>
                <a:gd name="T18" fmla="*/ 2147483647 w 633"/>
                <a:gd name="T19" fmla="*/ 2147483647 h 689"/>
                <a:gd name="T20" fmla="*/ 2147483647 w 633"/>
                <a:gd name="T21" fmla="*/ 2147483647 h 689"/>
                <a:gd name="T22" fmla="*/ 2147483647 w 633"/>
                <a:gd name="T23" fmla="*/ 2147483647 h 689"/>
                <a:gd name="T24" fmla="*/ 2147483647 w 633"/>
                <a:gd name="T25" fmla="*/ 2147483647 h 689"/>
                <a:gd name="T26" fmla="*/ 2147483647 w 633"/>
                <a:gd name="T27" fmla="*/ 2147483647 h 689"/>
                <a:gd name="T28" fmla="*/ 2147483647 w 633"/>
                <a:gd name="T29" fmla="*/ 2147483647 h 689"/>
                <a:gd name="T30" fmla="*/ 2147483647 w 633"/>
                <a:gd name="T31" fmla="*/ 2147483647 h 689"/>
                <a:gd name="T32" fmla="*/ 2147483647 w 633"/>
                <a:gd name="T33" fmla="*/ 2147483647 h 689"/>
                <a:gd name="T34" fmla="*/ 2147483647 w 633"/>
                <a:gd name="T35" fmla="*/ 2147483647 h 689"/>
                <a:gd name="T36" fmla="*/ 2147483647 w 633"/>
                <a:gd name="T37" fmla="*/ 2147483647 h 689"/>
                <a:gd name="T38" fmla="*/ 2147483647 w 633"/>
                <a:gd name="T39" fmla="*/ 2147483647 h 689"/>
                <a:gd name="T40" fmla="*/ 2147483647 w 633"/>
                <a:gd name="T41" fmla="*/ 2147483647 h 689"/>
                <a:gd name="T42" fmla="*/ 2147483647 w 633"/>
                <a:gd name="T43" fmla="*/ 2147483647 h 689"/>
                <a:gd name="T44" fmla="*/ 2147483647 w 633"/>
                <a:gd name="T45" fmla="*/ 2147483647 h 689"/>
                <a:gd name="T46" fmla="*/ 2147483647 w 633"/>
                <a:gd name="T47" fmla="*/ 2147483647 h 689"/>
                <a:gd name="T48" fmla="*/ 2147483647 w 633"/>
                <a:gd name="T49" fmla="*/ 2147483647 h 689"/>
                <a:gd name="T50" fmla="*/ 2147483647 w 633"/>
                <a:gd name="T51" fmla="*/ 2147483647 h 689"/>
                <a:gd name="T52" fmla="*/ 2147483647 w 633"/>
                <a:gd name="T53" fmla="*/ 2147483647 h 689"/>
                <a:gd name="T54" fmla="*/ 2147483647 w 633"/>
                <a:gd name="T55" fmla="*/ 2147483647 h 689"/>
                <a:gd name="T56" fmla="*/ 2147483647 w 633"/>
                <a:gd name="T57" fmla="*/ 2147483647 h 689"/>
                <a:gd name="T58" fmla="*/ 2147483647 w 633"/>
                <a:gd name="T59" fmla="*/ 2147483647 h 689"/>
                <a:gd name="T60" fmla="*/ 2147483647 w 633"/>
                <a:gd name="T61" fmla="*/ 2147483647 h 689"/>
                <a:gd name="T62" fmla="*/ 2147483647 w 633"/>
                <a:gd name="T63" fmla="*/ 2147483647 h 689"/>
                <a:gd name="T64" fmla="*/ 2147483647 w 633"/>
                <a:gd name="T65" fmla="*/ 2147483647 h 689"/>
                <a:gd name="T66" fmla="*/ 2147483647 w 633"/>
                <a:gd name="T67" fmla="*/ 2147483647 h 689"/>
                <a:gd name="T68" fmla="*/ 2147483647 w 633"/>
                <a:gd name="T69" fmla="*/ 2147483647 h 689"/>
                <a:gd name="T70" fmla="*/ 2147483647 w 633"/>
                <a:gd name="T71" fmla="*/ 2147483647 h 689"/>
                <a:gd name="T72" fmla="*/ 2147483647 w 633"/>
                <a:gd name="T73" fmla="*/ 2147483647 h 689"/>
                <a:gd name="T74" fmla="*/ 2147483647 w 633"/>
                <a:gd name="T75" fmla="*/ 2147483647 h 689"/>
                <a:gd name="T76" fmla="*/ 2147483647 w 633"/>
                <a:gd name="T77" fmla="*/ 0 h 68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633"/>
                <a:gd name="T118" fmla="*/ 0 h 689"/>
                <a:gd name="T119" fmla="*/ 633 w 633"/>
                <a:gd name="T120" fmla="*/ 689 h 689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633" h="689">
                  <a:moveTo>
                    <a:pt x="129" y="0"/>
                  </a:moveTo>
                  <a:lnTo>
                    <a:pt x="125" y="91"/>
                  </a:lnTo>
                  <a:lnTo>
                    <a:pt x="142" y="93"/>
                  </a:lnTo>
                  <a:lnTo>
                    <a:pt x="144" y="154"/>
                  </a:lnTo>
                  <a:lnTo>
                    <a:pt x="127" y="153"/>
                  </a:lnTo>
                  <a:lnTo>
                    <a:pt x="129" y="185"/>
                  </a:lnTo>
                  <a:lnTo>
                    <a:pt x="118" y="194"/>
                  </a:lnTo>
                  <a:lnTo>
                    <a:pt x="120" y="245"/>
                  </a:lnTo>
                  <a:lnTo>
                    <a:pt x="88" y="273"/>
                  </a:lnTo>
                  <a:lnTo>
                    <a:pt x="89" y="364"/>
                  </a:lnTo>
                  <a:lnTo>
                    <a:pt x="4" y="365"/>
                  </a:lnTo>
                  <a:lnTo>
                    <a:pt x="0" y="485"/>
                  </a:lnTo>
                  <a:lnTo>
                    <a:pt x="91" y="484"/>
                  </a:lnTo>
                  <a:lnTo>
                    <a:pt x="94" y="499"/>
                  </a:lnTo>
                  <a:lnTo>
                    <a:pt x="88" y="511"/>
                  </a:lnTo>
                  <a:lnTo>
                    <a:pt x="84" y="532"/>
                  </a:lnTo>
                  <a:lnTo>
                    <a:pt x="93" y="537"/>
                  </a:lnTo>
                  <a:lnTo>
                    <a:pt x="94" y="549"/>
                  </a:lnTo>
                  <a:lnTo>
                    <a:pt x="178" y="595"/>
                  </a:lnTo>
                  <a:lnTo>
                    <a:pt x="211" y="528"/>
                  </a:lnTo>
                  <a:lnTo>
                    <a:pt x="242" y="559"/>
                  </a:lnTo>
                  <a:lnTo>
                    <a:pt x="252" y="557"/>
                  </a:lnTo>
                  <a:lnTo>
                    <a:pt x="271" y="545"/>
                  </a:lnTo>
                  <a:lnTo>
                    <a:pt x="288" y="547"/>
                  </a:lnTo>
                  <a:lnTo>
                    <a:pt x="298" y="542"/>
                  </a:lnTo>
                  <a:lnTo>
                    <a:pt x="297" y="513"/>
                  </a:lnTo>
                  <a:lnTo>
                    <a:pt x="336" y="513"/>
                  </a:lnTo>
                  <a:lnTo>
                    <a:pt x="358" y="559"/>
                  </a:lnTo>
                  <a:lnTo>
                    <a:pt x="381" y="557"/>
                  </a:lnTo>
                  <a:lnTo>
                    <a:pt x="396" y="549"/>
                  </a:lnTo>
                  <a:lnTo>
                    <a:pt x="415" y="557"/>
                  </a:lnTo>
                  <a:lnTo>
                    <a:pt x="417" y="576"/>
                  </a:lnTo>
                  <a:lnTo>
                    <a:pt x="408" y="585"/>
                  </a:lnTo>
                  <a:lnTo>
                    <a:pt x="472" y="660"/>
                  </a:lnTo>
                  <a:lnTo>
                    <a:pt x="538" y="655"/>
                  </a:lnTo>
                  <a:lnTo>
                    <a:pt x="566" y="689"/>
                  </a:lnTo>
                  <a:lnTo>
                    <a:pt x="585" y="670"/>
                  </a:lnTo>
                  <a:lnTo>
                    <a:pt x="607" y="665"/>
                  </a:lnTo>
                  <a:lnTo>
                    <a:pt x="612" y="514"/>
                  </a:lnTo>
                  <a:lnTo>
                    <a:pt x="610" y="504"/>
                  </a:lnTo>
                  <a:lnTo>
                    <a:pt x="629" y="490"/>
                  </a:lnTo>
                  <a:lnTo>
                    <a:pt x="626" y="468"/>
                  </a:lnTo>
                  <a:lnTo>
                    <a:pt x="616" y="470"/>
                  </a:lnTo>
                  <a:lnTo>
                    <a:pt x="598" y="461"/>
                  </a:lnTo>
                  <a:lnTo>
                    <a:pt x="583" y="468"/>
                  </a:lnTo>
                  <a:lnTo>
                    <a:pt x="581" y="453"/>
                  </a:lnTo>
                  <a:lnTo>
                    <a:pt x="598" y="453"/>
                  </a:lnTo>
                  <a:lnTo>
                    <a:pt x="604" y="441"/>
                  </a:lnTo>
                  <a:lnTo>
                    <a:pt x="598" y="430"/>
                  </a:lnTo>
                  <a:lnTo>
                    <a:pt x="581" y="432"/>
                  </a:lnTo>
                  <a:lnTo>
                    <a:pt x="568" y="441"/>
                  </a:lnTo>
                  <a:lnTo>
                    <a:pt x="552" y="424"/>
                  </a:lnTo>
                  <a:lnTo>
                    <a:pt x="550" y="334"/>
                  </a:lnTo>
                  <a:lnTo>
                    <a:pt x="631" y="334"/>
                  </a:lnTo>
                  <a:lnTo>
                    <a:pt x="633" y="177"/>
                  </a:lnTo>
                  <a:lnTo>
                    <a:pt x="583" y="173"/>
                  </a:lnTo>
                  <a:lnTo>
                    <a:pt x="557" y="177"/>
                  </a:lnTo>
                  <a:lnTo>
                    <a:pt x="556" y="108"/>
                  </a:lnTo>
                  <a:lnTo>
                    <a:pt x="499" y="86"/>
                  </a:lnTo>
                  <a:lnTo>
                    <a:pt x="492" y="103"/>
                  </a:lnTo>
                  <a:lnTo>
                    <a:pt x="429" y="106"/>
                  </a:lnTo>
                  <a:lnTo>
                    <a:pt x="422" y="94"/>
                  </a:lnTo>
                  <a:lnTo>
                    <a:pt x="410" y="91"/>
                  </a:lnTo>
                  <a:lnTo>
                    <a:pt x="398" y="93"/>
                  </a:lnTo>
                  <a:lnTo>
                    <a:pt x="374" y="82"/>
                  </a:lnTo>
                  <a:lnTo>
                    <a:pt x="350" y="76"/>
                  </a:lnTo>
                  <a:lnTo>
                    <a:pt x="353" y="67"/>
                  </a:lnTo>
                  <a:lnTo>
                    <a:pt x="276" y="22"/>
                  </a:lnTo>
                  <a:lnTo>
                    <a:pt x="264" y="28"/>
                  </a:lnTo>
                  <a:lnTo>
                    <a:pt x="249" y="31"/>
                  </a:lnTo>
                  <a:lnTo>
                    <a:pt x="240" y="36"/>
                  </a:lnTo>
                  <a:lnTo>
                    <a:pt x="221" y="31"/>
                  </a:lnTo>
                  <a:lnTo>
                    <a:pt x="201" y="28"/>
                  </a:lnTo>
                  <a:lnTo>
                    <a:pt x="184" y="17"/>
                  </a:lnTo>
                  <a:lnTo>
                    <a:pt x="173" y="26"/>
                  </a:lnTo>
                  <a:lnTo>
                    <a:pt x="165" y="16"/>
                  </a:lnTo>
                  <a:lnTo>
                    <a:pt x="156" y="10"/>
                  </a:lnTo>
                  <a:lnTo>
                    <a:pt x="129" y="0"/>
                  </a:lnTo>
                  <a:close/>
                </a:path>
              </a:pathLst>
            </a:custGeom>
            <a:noFill/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endParaRPr lang="ru-RU" altLang="ru-RU" dirty="0">
                <a:solidFill>
                  <a:srgbClr val="002060"/>
                </a:solidFill>
                <a:latin typeface="Franklin Gothic Book" pitchFamily="34" charset="0"/>
                <a:cs typeface="Arial" charset="0"/>
              </a:endParaRPr>
            </a:p>
          </p:txBody>
        </p:sp>
        <p:sp>
          <p:nvSpPr>
            <p:cNvPr id="34" name="Freeform 19"/>
            <p:cNvSpPr>
              <a:spLocks/>
            </p:cNvSpPr>
            <p:nvPr/>
          </p:nvSpPr>
          <p:spPr bwMode="auto">
            <a:xfrm>
              <a:off x="2145337" y="5168029"/>
              <a:ext cx="1448268" cy="916917"/>
            </a:xfrm>
            <a:custGeom>
              <a:avLst/>
              <a:gdLst>
                <a:gd name="T0" fmla="*/ 525463 w 1215"/>
                <a:gd name="T1" fmla="*/ 98425 h 741"/>
                <a:gd name="T2" fmla="*/ 407988 w 1215"/>
                <a:gd name="T3" fmla="*/ 204787 h 741"/>
                <a:gd name="T4" fmla="*/ 336550 w 1215"/>
                <a:gd name="T5" fmla="*/ 223837 h 741"/>
                <a:gd name="T6" fmla="*/ 301625 w 1215"/>
                <a:gd name="T7" fmla="*/ 261937 h 741"/>
                <a:gd name="T8" fmla="*/ 241300 w 1215"/>
                <a:gd name="T9" fmla="*/ 288925 h 741"/>
                <a:gd name="T10" fmla="*/ 133350 w 1215"/>
                <a:gd name="T11" fmla="*/ 368300 h 741"/>
                <a:gd name="T12" fmla="*/ 87313 w 1215"/>
                <a:gd name="T13" fmla="*/ 414337 h 741"/>
                <a:gd name="T14" fmla="*/ 84138 w 1215"/>
                <a:gd name="T15" fmla="*/ 460375 h 741"/>
                <a:gd name="T16" fmla="*/ 61913 w 1215"/>
                <a:gd name="T17" fmla="*/ 569912 h 741"/>
                <a:gd name="T18" fmla="*/ 22225 w 1215"/>
                <a:gd name="T19" fmla="*/ 590550 h 741"/>
                <a:gd name="T20" fmla="*/ 19050 w 1215"/>
                <a:gd name="T21" fmla="*/ 628650 h 741"/>
                <a:gd name="T22" fmla="*/ 76200 w 1215"/>
                <a:gd name="T23" fmla="*/ 635000 h 741"/>
                <a:gd name="T24" fmla="*/ 106363 w 1215"/>
                <a:gd name="T25" fmla="*/ 685800 h 741"/>
                <a:gd name="T26" fmla="*/ 133350 w 1215"/>
                <a:gd name="T27" fmla="*/ 750887 h 741"/>
                <a:gd name="T28" fmla="*/ 152400 w 1215"/>
                <a:gd name="T29" fmla="*/ 788987 h 741"/>
                <a:gd name="T30" fmla="*/ 217488 w 1215"/>
                <a:gd name="T31" fmla="*/ 784225 h 741"/>
                <a:gd name="T32" fmla="*/ 293688 w 1215"/>
                <a:gd name="T33" fmla="*/ 754062 h 741"/>
                <a:gd name="T34" fmla="*/ 304800 w 1215"/>
                <a:gd name="T35" fmla="*/ 674687 h 741"/>
                <a:gd name="T36" fmla="*/ 350838 w 1215"/>
                <a:gd name="T37" fmla="*/ 666750 h 741"/>
                <a:gd name="T38" fmla="*/ 441325 w 1215"/>
                <a:gd name="T39" fmla="*/ 639762 h 741"/>
                <a:gd name="T40" fmla="*/ 479425 w 1215"/>
                <a:gd name="T41" fmla="*/ 669925 h 741"/>
                <a:gd name="T42" fmla="*/ 476250 w 1215"/>
                <a:gd name="T43" fmla="*/ 779462 h 741"/>
                <a:gd name="T44" fmla="*/ 563563 w 1215"/>
                <a:gd name="T45" fmla="*/ 800100 h 741"/>
                <a:gd name="T46" fmla="*/ 571500 w 1215"/>
                <a:gd name="T47" fmla="*/ 865187 h 741"/>
                <a:gd name="T48" fmla="*/ 606425 w 1215"/>
                <a:gd name="T49" fmla="*/ 895350 h 741"/>
                <a:gd name="T50" fmla="*/ 574675 w 1215"/>
                <a:gd name="T51" fmla="*/ 963612 h 741"/>
                <a:gd name="T52" fmla="*/ 614363 w 1215"/>
                <a:gd name="T53" fmla="*/ 1054100 h 741"/>
                <a:gd name="T54" fmla="*/ 606425 w 1215"/>
                <a:gd name="T55" fmla="*/ 1138237 h 741"/>
                <a:gd name="T56" fmla="*/ 688975 w 1215"/>
                <a:gd name="T57" fmla="*/ 1143000 h 741"/>
                <a:gd name="T58" fmla="*/ 754063 w 1215"/>
                <a:gd name="T59" fmla="*/ 1138237 h 741"/>
                <a:gd name="T60" fmla="*/ 827088 w 1215"/>
                <a:gd name="T61" fmla="*/ 1154112 h 741"/>
                <a:gd name="T62" fmla="*/ 884238 w 1215"/>
                <a:gd name="T63" fmla="*/ 1176337 h 741"/>
                <a:gd name="T64" fmla="*/ 974725 w 1215"/>
                <a:gd name="T65" fmla="*/ 1058862 h 741"/>
                <a:gd name="T66" fmla="*/ 1074738 w 1215"/>
                <a:gd name="T67" fmla="*/ 993775 h 741"/>
                <a:gd name="T68" fmla="*/ 1436688 w 1215"/>
                <a:gd name="T69" fmla="*/ 950912 h 741"/>
                <a:gd name="T70" fmla="*/ 1466850 w 1215"/>
                <a:gd name="T71" fmla="*/ 860425 h 741"/>
                <a:gd name="T72" fmla="*/ 1433513 w 1215"/>
                <a:gd name="T73" fmla="*/ 819150 h 741"/>
                <a:gd name="T74" fmla="*/ 1489075 w 1215"/>
                <a:gd name="T75" fmla="*/ 792162 h 741"/>
                <a:gd name="T76" fmla="*/ 1565275 w 1215"/>
                <a:gd name="T77" fmla="*/ 800100 h 741"/>
                <a:gd name="T78" fmla="*/ 1585913 w 1215"/>
                <a:gd name="T79" fmla="*/ 844550 h 741"/>
                <a:gd name="T80" fmla="*/ 1928813 w 1215"/>
                <a:gd name="T81" fmla="*/ 730250 h 741"/>
                <a:gd name="T82" fmla="*/ 1879601 w 1215"/>
                <a:gd name="T83" fmla="*/ 639762 h 741"/>
                <a:gd name="T84" fmla="*/ 1809751 w 1215"/>
                <a:gd name="T85" fmla="*/ 612775 h 741"/>
                <a:gd name="T86" fmla="*/ 1565275 w 1215"/>
                <a:gd name="T87" fmla="*/ 436562 h 741"/>
                <a:gd name="T88" fmla="*/ 1463675 w 1215"/>
                <a:gd name="T89" fmla="*/ 411162 h 741"/>
                <a:gd name="T90" fmla="*/ 1246188 w 1215"/>
                <a:gd name="T91" fmla="*/ 307975 h 741"/>
                <a:gd name="T92" fmla="*/ 1257300 w 1215"/>
                <a:gd name="T93" fmla="*/ 254000 h 741"/>
                <a:gd name="T94" fmla="*/ 1212850 w 1215"/>
                <a:gd name="T95" fmla="*/ 273050 h 741"/>
                <a:gd name="T96" fmla="*/ 1066800 w 1215"/>
                <a:gd name="T97" fmla="*/ 193675 h 741"/>
                <a:gd name="T98" fmla="*/ 1047750 w 1215"/>
                <a:gd name="T99" fmla="*/ 242887 h 741"/>
                <a:gd name="T100" fmla="*/ 965200 w 1215"/>
                <a:gd name="T101" fmla="*/ 246062 h 741"/>
                <a:gd name="T102" fmla="*/ 750888 w 1215"/>
                <a:gd name="T103" fmla="*/ 255587 h 741"/>
                <a:gd name="T104" fmla="*/ 746125 w 1215"/>
                <a:gd name="T105" fmla="*/ 193675 h 741"/>
                <a:gd name="T106" fmla="*/ 598488 w 1215"/>
                <a:gd name="T107" fmla="*/ 150812 h 74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215"/>
                <a:gd name="T163" fmla="*/ 0 h 741"/>
                <a:gd name="T164" fmla="*/ 1215 w 1215"/>
                <a:gd name="T165" fmla="*/ 741 h 741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215" h="741">
                  <a:moveTo>
                    <a:pt x="380" y="21"/>
                  </a:moveTo>
                  <a:lnTo>
                    <a:pt x="329" y="0"/>
                  </a:lnTo>
                  <a:lnTo>
                    <a:pt x="331" y="62"/>
                  </a:lnTo>
                  <a:lnTo>
                    <a:pt x="269" y="65"/>
                  </a:lnTo>
                  <a:lnTo>
                    <a:pt x="271" y="117"/>
                  </a:lnTo>
                  <a:lnTo>
                    <a:pt x="257" y="129"/>
                  </a:lnTo>
                  <a:lnTo>
                    <a:pt x="236" y="125"/>
                  </a:lnTo>
                  <a:lnTo>
                    <a:pt x="219" y="127"/>
                  </a:lnTo>
                  <a:lnTo>
                    <a:pt x="212" y="141"/>
                  </a:lnTo>
                  <a:lnTo>
                    <a:pt x="206" y="149"/>
                  </a:lnTo>
                  <a:lnTo>
                    <a:pt x="194" y="146"/>
                  </a:lnTo>
                  <a:lnTo>
                    <a:pt x="190" y="165"/>
                  </a:lnTo>
                  <a:lnTo>
                    <a:pt x="180" y="165"/>
                  </a:lnTo>
                  <a:lnTo>
                    <a:pt x="171" y="172"/>
                  </a:lnTo>
                  <a:lnTo>
                    <a:pt x="152" y="182"/>
                  </a:lnTo>
                  <a:lnTo>
                    <a:pt x="152" y="209"/>
                  </a:lnTo>
                  <a:lnTo>
                    <a:pt x="86" y="215"/>
                  </a:lnTo>
                  <a:lnTo>
                    <a:pt x="84" y="232"/>
                  </a:lnTo>
                  <a:lnTo>
                    <a:pt x="74" y="245"/>
                  </a:lnTo>
                  <a:lnTo>
                    <a:pt x="56" y="249"/>
                  </a:lnTo>
                  <a:lnTo>
                    <a:pt x="55" y="261"/>
                  </a:lnTo>
                  <a:lnTo>
                    <a:pt x="46" y="256"/>
                  </a:lnTo>
                  <a:lnTo>
                    <a:pt x="29" y="275"/>
                  </a:lnTo>
                  <a:lnTo>
                    <a:pt x="53" y="290"/>
                  </a:lnTo>
                  <a:lnTo>
                    <a:pt x="19" y="324"/>
                  </a:lnTo>
                  <a:lnTo>
                    <a:pt x="26" y="341"/>
                  </a:lnTo>
                  <a:lnTo>
                    <a:pt x="39" y="359"/>
                  </a:lnTo>
                  <a:lnTo>
                    <a:pt x="29" y="365"/>
                  </a:lnTo>
                  <a:lnTo>
                    <a:pt x="19" y="362"/>
                  </a:lnTo>
                  <a:lnTo>
                    <a:pt x="14" y="372"/>
                  </a:lnTo>
                  <a:lnTo>
                    <a:pt x="0" y="376"/>
                  </a:lnTo>
                  <a:lnTo>
                    <a:pt x="0" y="388"/>
                  </a:lnTo>
                  <a:lnTo>
                    <a:pt x="12" y="396"/>
                  </a:lnTo>
                  <a:lnTo>
                    <a:pt x="24" y="398"/>
                  </a:lnTo>
                  <a:lnTo>
                    <a:pt x="34" y="410"/>
                  </a:lnTo>
                  <a:lnTo>
                    <a:pt x="48" y="400"/>
                  </a:lnTo>
                  <a:lnTo>
                    <a:pt x="56" y="393"/>
                  </a:lnTo>
                  <a:lnTo>
                    <a:pt x="63" y="419"/>
                  </a:lnTo>
                  <a:lnTo>
                    <a:pt x="67" y="432"/>
                  </a:lnTo>
                  <a:lnTo>
                    <a:pt x="86" y="451"/>
                  </a:lnTo>
                  <a:lnTo>
                    <a:pt x="82" y="461"/>
                  </a:lnTo>
                  <a:lnTo>
                    <a:pt x="84" y="473"/>
                  </a:lnTo>
                  <a:lnTo>
                    <a:pt x="70" y="482"/>
                  </a:lnTo>
                  <a:lnTo>
                    <a:pt x="79" y="494"/>
                  </a:lnTo>
                  <a:lnTo>
                    <a:pt x="96" y="497"/>
                  </a:lnTo>
                  <a:lnTo>
                    <a:pt x="104" y="491"/>
                  </a:lnTo>
                  <a:lnTo>
                    <a:pt x="130" y="485"/>
                  </a:lnTo>
                  <a:lnTo>
                    <a:pt x="137" y="494"/>
                  </a:lnTo>
                  <a:lnTo>
                    <a:pt x="156" y="492"/>
                  </a:lnTo>
                  <a:lnTo>
                    <a:pt x="173" y="492"/>
                  </a:lnTo>
                  <a:lnTo>
                    <a:pt x="185" y="475"/>
                  </a:lnTo>
                  <a:lnTo>
                    <a:pt x="195" y="463"/>
                  </a:lnTo>
                  <a:lnTo>
                    <a:pt x="194" y="441"/>
                  </a:lnTo>
                  <a:lnTo>
                    <a:pt x="192" y="425"/>
                  </a:lnTo>
                  <a:lnTo>
                    <a:pt x="202" y="425"/>
                  </a:lnTo>
                  <a:lnTo>
                    <a:pt x="206" y="415"/>
                  </a:lnTo>
                  <a:lnTo>
                    <a:pt x="221" y="420"/>
                  </a:lnTo>
                  <a:lnTo>
                    <a:pt x="228" y="412"/>
                  </a:lnTo>
                  <a:lnTo>
                    <a:pt x="266" y="412"/>
                  </a:lnTo>
                  <a:lnTo>
                    <a:pt x="278" y="403"/>
                  </a:lnTo>
                  <a:lnTo>
                    <a:pt x="288" y="410"/>
                  </a:lnTo>
                  <a:lnTo>
                    <a:pt x="300" y="410"/>
                  </a:lnTo>
                  <a:lnTo>
                    <a:pt x="302" y="422"/>
                  </a:lnTo>
                  <a:lnTo>
                    <a:pt x="293" y="436"/>
                  </a:lnTo>
                  <a:lnTo>
                    <a:pt x="296" y="475"/>
                  </a:lnTo>
                  <a:lnTo>
                    <a:pt x="300" y="491"/>
                  </a:lnTo>
                  <a:lnTo>
                    <a:pt x="315" y="496"/>
                  </a:lnTo>
                  <a:lnTo>
                    <a:pt x="348" y="496"/>
                  </a:lnTo>
                  <a:lnTo>
                    <a:pt x="355" y="504"/>
                  </a:lnTo>
                  <a:lnTo>
                    <a:pt x="353" y="518"/>
                  </a:lnTo>
                  <a:lnTo>
                    <a:pt x="350" y="533"/>
                  </a:lnTo>
                  <a:lnTo>
                    <a:pt x="360" y="545"/>
                  </a:lnTo>
                  <a:lnTo>
                    <a:pt x="367" y="539"/>
                  </a:lnTo>
                  <a:lnTo>
                    <a:pt x="384" y="551"/>
                  </a:lnTo>
                  <a:lnTo>
                    <a:pt x="382" y="564"/>
                  </a:lnTo>
                  <a:lnTo>
                    <a:pt x="368" y="575"/>
                  </a:lnTo>
                  <a:lnTo>
                    <a:pt x="367" y="592"/>
                  </a:lnTo>
                  <a:lnTo>
                    <a:pt x="362" y="607"/>
                  </a:lnTo>
                  <a:lnTo>
                    <a:pt x="362" y="624"/>
                  </a:lnTo>
                  <a:lnTo>
                    <a:pt x="374" y="648"/>
                  </a:lnTo>
                  <a:lnTo>
                    <a:pt x="387" y="664"/>
                  </a:lnTo>
                  <a:lnTo>
                    <a:pt x="362" y="683"/>
                  </a:lnTo>
                  <a:lnTo>
                    <a:pt x="367" y="705"/>
                  </a:lnTo>
                  <a:lnTo>
                    <a:pt x="382" y="717"/>
                  </a:lnTo>
                  <a:lnTo>
                    <a:pt x="401" y="729"/>
                  </a:lnTo>
                  <a:lnTo>
                    <a:pt x="411" y="737"/>
                  </a:lnTo>
                  <a:lnTo>
                    <a:pt x="434" y="720"/>
                  </a:lnTo>
                  <a:lnTo>
                    <a:pt x="451" y="727"/>
                  </a:lnTo>
                  <a:lnTo>
                    <a:pt x="461" y="717"/>
                  </a:lnTo>
                  <a:lnTo>
                    <a:pt x="475" y="717"/>
                  </a:lnTo>
                  <a:lnTo>
                    <a:pt x="485" y="725"/>
                  </a:lnTo>
                  <a:lnTo>
                    <a:pt x="511" y="729"/>
                  </a:lnTo>
                  <a:lnTo>
                    <a:pt x="521" y="727"/>
                  </a:lnTo>
                  <a:lnTo>
                    <a:pt x="531" y="737"/>
                  </a:lnTo>
                  <a:lnTo>
                    <a:pt x="547" y="732"/>
                  </a:lnTo>
                  <a:lnTo>
                    <a:pt x="557" y="741"/>
                  </a:lnTo>
                  <a:lnTo>
                    <a:pt x="590" y="741"/>
                  </a:lnTo>
                  <a:lnTo>
                    <a:pt x="596" y="676"/>
                  </a:lnTo>
                  <a:lnTo>
                    <a:pt x="614" y="667"/>
                  </a:lnTo>
                  <a:lnTo>
                    <a:pt x="614" y="648"/>
                  </a:lnTo>
                  <a:lnTo>
                    <a:pt x="665" y="645"/>
                  </a:lnTo>
                  <a:lnTo>
                    <a:pt x="677" y="626"/>
                  </a:lnTo>
                  <a:lnTo>
                    <a:pt x="716" y="609"/>
                  </a:lnTo>
                  <a:lnTo>
                    <a:pt x="716" y="599"/>
                  </a:lnTo>
                  <a:lnTo>
                    <a:pt x="905" y="599"/>
                  </a:lnTo>
                  <a:lnTo>
                    <a:pt x="903" y="569"/>
                  </a:lnTo>
                  <a:lnTo>
                    <a:pt x="915" y="554"/>
                  </a:lnTo>
                  <a:lnTo>
                    <a:pt x="924" y="542"/>
                  </a:lnTo>
                  <a:lnTo>
                    <a:pt x="919" y="530"/>
                  </a:lnTo>
                  <a:lnTo>
                    <a:pt x="912" y="521"/>
                  </a:lnTo>
                  <a:lnTo>
                    <a:pt x="903" y="516"/>
                  </a:lnTo>
                  <a:lnTo>
                    <a:pt x="917" y="506"/>
                  </a:lnTo>
                  <a:lnTo>
                    <a:pt x="927" y="496"/>
                  </a:lnTo>
                  <a:lnTo>
                    <a:pt x="938" y="499"/>
                  </a:lnTo>
                  <a:lnTo>
                    <a:pt x="950" y="509"/>
                  </a:lnTo>
                  <a:lnTo>
                    <a:pt x="970" y="511"/>
                  </a:lnTo>
                  <a:lnTo>
                    <a:pt x="986" y="504"/>
                  </a:lnTo>
                  <a:lnTo>
                    <a:pt x="998" y="508"/>
                  </a:lnTo>
                  <a:lnTo>
                    <a:pt x="1001" y="520"/>
                  </a:lnTo>
                  <a:lnTo>
                    <a:pt x="999" y="532"/>
                  </a:lnTo>
                  <a:lnTo>
                    <a:pt x="1013" y="540"/>
                  </a:lnTo>
                  <a:lnTo>
                    <a:pt x="1195" y="473"/>
                  </a:lnTo>
                  <a:lnTo>
                    <a:pt x="1215" y="460"/>
                  </a:lnTo>
                  <a:lnTo>
                    <a:pt x="1196" y="431"/>
                  </a:lnTo>
                  <a:lnTo>
                    <a:pt x="1196" y="403"/>
                  </a:lnTo>
                  <a:lnTo>
                    <a:pt x="1184" y="403"/>
                  </a:lnTo>
                  <a:lnTo>
                    <a:pt x="1174" y="403"/>
                  </a:lnTo>
                  <a:lnTo>
                    <a:pt x="1154" y="400"/>
                  </a:lnTo>
                  <a:lnTo>
                    <a:pt x="1140" y="386"/>
                  </a:lnTo>
                  <a:lnTo>
                    <a:pt x="1011" y="384"/>
                  </a:lnTo>
                  <a:lnTo>
                    <a:pt x="1004" y="295"/>
                  </a:lnTo>
                  <a:lnTo>
                    <a:pt x="986" y="275"/>
                  </a:lnTo>
                  <a:lnTo>
                    <a:pt x="962" y="283"/>
                  </a:lnTo>
                  <a:lnTo>
                    <a:pt x="950" y="299"/>
                  </a:lnTo>
                  <a:lnTo>
                    <a:pt x="922" y="259"/>
                  </a:lnTo>
                  <a:lnTo>
                    <a:pt x="850" y="268"/>
                  </a:lnTo>
                  <a:lnTo>
                    <a:pt x="821" y="223"/>
                  </a:lnTo>
                  <a:lnTo>
                    <a:pt x="785" y="194"/>
                  </a:lnTo>
                  <a:lnTo>
                    <a:pt x="797" y="185"/>
                  </a:lnTo>
                  <a:lnTo>
                    <a:pt x="799" y="168"/>
                  </a:lnTo>
                  <a:lnTo>
                    <a:pt x="792" y="160"/>
                  </a:lnTo>
                  <a:lnTo>
                    <a:pt x="782" y="156"/>
                  </a:lnTo>
                  <a:lnTo>
                    <a:pt x="766" y="161"/>
                  </a:lnTo>
                  <a:lnTo>
                    <a:pt x="764" y="172"/>
                  </a:lnTo>
                  <a:lnTo>
                    <a:pt x="739" y="172"/>
                  </a:lnTo>
                  <a:lnTo>
                    <a:pt x="716" y="122"/>
                  </a:lnTo>
                  <a:lnTo>
                    <a:pt x="672" y="122"/>
                  </a:lnTo>
                  <a:lnTo>
                    <a:pt x="682" y="156"/>
                  </a:lnTo>
                  <a:lnTo>
                    <a:pt x="672" y="156"/>
                  </a:lnTo>
                  <a:lnTo>
                    <a:pt x="660" y="153"/>
                  </a:lnTo>
                  <a:lnTo>
                    <a:pt x="644" y="158"/>
                  </a:lnTo>
                  <a:lnTo>
                    <a:pt x="627" y="168"/>
                  </a:lnTo>
                  <a:lnTo>
                    <a:pt x="608" y="155"/>
                  </a:lnTo>
                  <a:lnTo>
                    <a:pt x="593" y="141"/>
                  </a:lnTo>
                  <a:lnTo>
                    <a:pt x="562" y="203"/>
                  </a:lnTo>
                  <a:lnTo>
                    <a:pt x="473" y="161"/>
                  </a:lnTo>
                  <a:lnTo>
                    <a:pt x="476" y="146"/>
                  </a:lnTo>
                  <a:lnTo>
                    <a:pt x="466" y="141"/>
                  </a:lnTo>
                  <a:lnTo>
                    <a:pt x="470" y="122"/>
                  </a:lnTo>
                  <a:lnTo>
                    <a:pt x="480" y="108"/>
                  </a:lnTo>
                  <a:lnTo>
                    <a:pt x="471" y="91"/>
                  </a:lnTo>
                  <a:lnTo>
                    <a:pt x="377" y="95"/>
                  </a:lnTo>
                  <a:lnTo>
                    <a:pt x="380" y="21"/>
                  </a:lnTo>
                  <a:close/>
                </a:path>
              </a:pathLst>
            </a:custGeom>
            <a:grpFill/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srgbClr val="002060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35" name="Freeform 20"/>
            <p:cNvSpPr>
              <a:spLocks/>
            </p:cNvSpPr>
            <p:nvPr/>
          </p:nvSpPr>
          <p:spPr bwMode="auto">
            <a:xfrm>
              <a:off x="2927544" y="5419944"/>
              <a:ext cx="346067" cy="304736"/>
            </a:xfrm>
            <a:custGeom>
              <a:avLst/>
              <a:gdLst>
                <a:gd name="T0" fmla="*/ 220663 w 290"/>
                <a:gd name="T1" fmla="*/ 0 h 245"/>
                <a:gd name="T2" fmla="*/ 196850 w 290"/>
                <a:gd name="T3" fmla="*/ 26987 h 245"/>
                <a:gd name="T4" fmla="*/ 188912 w 290"/>
                <a:gd name="T5" fmla="*/ 44450 h 245"/>
                <a:gd name="T6" fmla="*/ 185737 w 290"/>
                <a:gd name="T7" fmla="*/ 14287 h 245"/>
                <a:gd name="T8" fmla="*/ 166687 w 290"/>
                <a:gd name="T9" fmla="*/ 19050 h 245"/>
                <a:gd name="T10" fmla="*/ 131762 w 290"/>
                <a:gd name="T11" fmla="*/ 84137 h 245"/>
                <a:gd name="T12" fmla="*/ 163512 w 290"/>
                <a:gd name="T13" fmla="*/ 131762 h 245"/>
                <a:gd name="T14" fmla="*/ 142875 w 290"/>
                <a:gd name="T15" fmla="*/ 147637 h 245"/>
                <a:gd name="T16" fmla="*/ 114300 w 290"/>
                <a:gd name="T17" fmla="*/ 95250 h 245"/>
                <a:gd name="T18" fmla="*/ 17462 w 290"/>
                <a:gd name="T19" fmla="*/ 98425 h 245"/>
                <a:gd name="T20" fmla="*/ 0 w 290"/>
                <a:gd name="T21" fmla="*/ 114300 h 245"/>
                <a:gd name="T22" fmla="*/ 14288 w 290"/>
                <a:gd name="T23" fmla="*/ 141287 h 245"/>
                <a:gd name="T24" fmla="*/ 57150 w 290"/>
                <a:gd name="T25" fmla="*/ 174625 h 245"/>
                <a:gd name="T26" fmla="*/ 87312 w 290"/>
                <a:gd name="T27" fmla="*/ 177800 h 245"/>
                <a:gd name="T28" fmla="*/ 101600 w 290"/>
                <a:gd name="T29" fmla="*/ 163512 h 245"/>
                <a:gd name="T30" fmla="*/ 117475 w 290"/>
                <a:gd name="T31" fmla="*/ 155575 h 245"/>
                <a:gd name="T32" fmla="*/ 133350 w 290"/>
                <a:gd name="T33" fmla="*/ 171450 h 245"/>
                <a:gd name="T34" fmla="*/ 114300 w 290"/>
                <a:gd name="T35" fmla="*/ 188912 h 245"/>
                <a:gd name="T36" fmla="*/ 144462 w 290"/>
                <a:gd name="T37" fmla="*/ 185737 h 245"/>
                <a:gd name="T38" fmla="*/ 150812 w 290"/>
                <a:gd name="T39" fmla="*/ 217487 h 245"/>
                <a:gd name="T40" fmla="*/ 128587 w 290"/>
                <a:gd name="T41" fmla="*/ 254000 h 245"/>
                <a:gd name="T42" fmla="*/ 144462 w 290"/>
                <a:gd name="T43" fmla="*/ 273050 h 245"/>
                <a:gd name="T44" fmla="*/ 136525 w 290"/>
                <a:gd name="T45" fmla="*/ 292100 h 245"/>
                <a:gd name="T46" fmla="*/ 139700 w 290"/>
                <a:gd name="T47" fmla="*/ 322262 h 245"/>
                <a:gd name="T48" fmla="*/ 182562 w 290"/>
                <a:gd name="T49" fmla="*/ 319087 h 245"/>
                <a:gd name="T50" fmla="*/ 185737 w 290"/>
                <a:gd name="T51" fmla="*/ 346075 h 245"/>
                <a:gd name="T52" fmla="*/ 277812 w 290"/>
                <a:gd name="T53" fmla="*/ 346075 h 245"/>
                <a:gd name="T54" fmla="*/ 280987 w 290"/>
                <a:gd name="T55" fmla="*/ 369887 h 245"/>
                <a:gd name="T56" fmla="*/ 303212 w 290"/>
                <a:gd name="T57" fmla="*/ 388937 h 245"/>
                <a:gd name="T58" fmla="*/ 379412 w 290"/>
                <a:gd name="T59" fmla="*/ 341312 h 245"/>
                <a:gd name="T60" fmla="*/ 357187 w 290"/>
                <a:gd name="T61" fmla="*/ 300037 h 245"/>
                <a:gd name="T62" fmla="*/ 334962 w 290"/>
                <a:gd name="T63" fmla="*/ 292100 h 245"/>
                <a:gd name="T64" fmla="*/ 346075 w 290"/>
                <a:gd name="T65" fmla="*/ 269875 h 245"/>
                <a:gd name="T66" fmla="*/ 436563 w 290"/>
                <a:gd name="T67" fmla="*/ 207962 h 245"/>
                <a:gd name="T68" fmla="*/ 455613 w 290"/>
                <a:gd name="T69" fmla="*/ 158750 h 245"/>
                <a:gd name="T70" fmla="*/ 460375 w 290"/>
                <a:gd name="T71" fmla="*/ 141287 h 245"/>
                <a:gd name="T72" fmla="*/ 417513 w 290"/>
                <a:gd name="T73" fmla="*/ 90487 h 245"/>
                <a:gd name="T74" fmla="*/ 307975 w 290"/>
                <a:gd name="T75" fmla="*/ 106362 h 245"/>
                <a:gd name="T76" fmla="*/ 269875 w 290"/>
                <a:gd name="T77" fmla="*/ 46037 h 245"/>
                <a:gd name="T78" fmla="*/ 220663 w 290"/>
                <a:gd name="T79" fmla="*/ 0 h 24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90"/>
                <a:gd name="T121" fmla="*/ 0 h 245"/>
                <a:gd name="T122" fmla="*/ 290 w 290"/>
                <a:gd name="T123" fmla="*/ 245 h 245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90" h="245">
                  <a:moveTo>
                    <a:pt x="139" y="0"/>
                  </a:moveTo>
                  <a:lnTo>
                    <a:pt x="124" y="17"/>
                  </a:lnTo>
                  <a:lnTo>
                    <a:pt x="119" y="28"/>
                  </a:lnTo>
                  <a:lnTo>
                    <a:pt x="117" y="9"/>
                  </a:lnTo>
                  <a:lnTo>
                    <a:pt x="105" y="12"/>
                  </a:lnTo>
                  <a:lnTo>
                    <a:pt x="83" y="53"/>
                  </a:lnTo>
                  <a:lnTo>
                    <a:pt x="103" y="83"/>
                  </a:lnTo>
                  <a:lnTo>
                    <a:pt x="90" y="93"/>
                  </a:lnTo>
                  <a:lnTo>
                    <a:pt x="72" y="60"/>
                  </a:lnTo>
                  <a:lnTo>
                    <a:pt x="11" y="62"/>
                  </a:lnTo>
                  <a:lnTo>
                    <a:pt x="0" y="72"/>
                  </a:lnTo>
                  <a:lnTo>
                    <a:pt x="9" y="89"/>
                  </a:lnTo>
                  <a:lnTo>
                    <a:pt x="36" y="110"/>
                  </a:lnTo>
                  <a:lnTo>
                    <a:pt x="55" y="112"/>
                  </a:lnTo>
                  <a:lnTo>
                    <a:pt x="64" y="103"/>
                  </a:lnTo>
                  <a:lnTo>
                    <a:pt x="74" y="98"/>
                  </a:lnTo>
                  <a:lnTo>
                    <a:pt x="84" y="108"/>
                  </a:lnTo>
                  <a:lnTo>
                    <a:pt x="72" y="119"/>
                  </a:lnTo>
                  <a:lnTo>
                    <a:pt x="91" y="117"/>
                  </a:lnTo>
                  <a:lnTo>
                    <a:pt x="95" y="137"/>
                  </a:lnTo>
                  <a:lnTo>
                    <a:pt x="81" y="160"/>
                  </a:lnTo>
                  <a:lnTo>
                    <a:pt x="91" y="172"/>
                  </a:lnTo>
                  <a:lnTo>
                    <a:pt x="86" y="184"/>
                  </a:lnTo>
                  <a:lnTo>
                    <a:pt x="88" y="203"/>
                  </a:lnTo>
                  <a:lnTo>
                    <a:pt x="115" y="201"/>
                  </a:lnTo>
                  <a:lnTo>
                    <a:pt x="117" y="218"/>
                  </a:lnTo>
                  <a:lnTo>
                    <a:pt x="175" y="218"/>
                  </a:lnTo>
                  <a:lnTo>
                    <a:pt x="177" y="233"/>
                  </a:lnTo>
                  <a:lnTo>
                    <a:pt x="191" y="245"/>
                  </a:lnTo>
                  <a:lnTo>
                    <a:pt x="239" y="215"/>
                  </a:lnTo>
                  <a:lnTo>
                    <a:pt x="225" y="189"/>
                  </a:lnTo>
                  <a:lnTo>
                    <a:pt x="211" y="184"/>
                  </a:lnTo>
                  <a:lnTo>
                    <a:pt x="218" y="170"/>
                  </a:lnTo>
                  <a:lnTo>
                    <a:pt x="275" y="131"/>
                  </a:lnTo>
                  <a:lnTo>
                    <a:pt x="287" y="100"/>
                  </a:lnTo>
                  <a:lnTo>
                    <a:pt x="290" y="89"/>
                  </a:lnTo>
                  <a:lnTo>
                    <a:pt x="263" y="57"/>
                  </a:lnTo>
                  <a:lnTo>
                    <a:pt x="194" y="67"/>
                  </a:lnTo>
                  <a:lnTo>
                    <a:pt x="170" y="29"/>
                  </a:lnTo>
                  <a:lnTo>
                    <a:pt x="139" y="0"/>
                  </a:lnTo>
                  <a:close/>
                </a:path>
              </a:pathLst>
            </a:custGeom>
            <a:grpFill/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srgbClr val="002060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36" name="Freeform 21"/>
            <p:cNvSpPr>
              <a:spLocks/>
            </p:cNvSpPr>
            <p:nvPr/>
          </p:nvSpPr>
          <p:spPr bwMode="auto">
            <a:xfrm>
              <a:off x="3251093" y="4650654"/>
              <a:ext cx="799985" cy="1182376"/>
            </a:xfrm>
            <a:custGeom>
              <a:avLst/>
              <a:gdLst>
                <a:gd name="T0" fmla="*/ 2147483647 w 672"/>
                <a:gd name="T1" fmla="*/ 2147483647 h 955"/>
                <a:gd name="T2" fmla="*/ 2147483647 w 672"/>
                <a:gd name="T3" fmla="*/ 2147483647 h 955"/>
                <a:gd name="T4" fmla="*/ 2147483647 w 672"/>
                <a:gd name="T5" fmla="*/ 2147483647 h 955"/>
                <a:gd name="T6" fmla="*/ 2147483647 w 672"/>
                <a:gd name="T7" fmla="*/ 2147483647 h 955"/>
                <a:gd name="T8" fmla="*/ 2147483647 w 672"/>
                <a:gd name="T9" fmla="*/ 2147483647 h 955"/>
                <a:gd name="T10" fmla="*/ 2147483647 w 672"/>
                <a:gd name="T11" fmla="*/ 2147483647 h 955"/>
                <a:gd name="T12" fmla="*/ 2147483647 w 672"/>
                <a:gd name="T13" fmla="*/ 2147483647 h 955"/>
                <a:gd name="T14" fmla="*/ 2147483647 w 672"/>
                <a:gd name="T15" fmla="*/ 2147483647 h 955"/>
                <a:gd name="T16" fmla="*/ 2147483647 w 672"/>
                <a:gd name="T17" fmla="*/ 2147483647 h 955"/>
                <a:gd name="T18" fmla="*/ 2147483647 w 672"/>
                <a:gd name="T19" fmla="*/ 2147483647 h 955"/>
                <a:gd name="T20" fmla="*/ 2147483647 w 672"/>
                <a:gd name="T21" fmla="*/ 2147483647 h 955"/>
                <a:gd name="T22" fmla="*/ 2147483647 w 672"/>
                <a:gd name="T23" fmla="*/ 2147483647 h 955"/>
                <a:gd name="T24" fmla="*/ 2147483647 w 672"/>
                <a:gd name="T25" fmla="*/ 2147483647 h 955"/>
                <a:gd name="T26" fmla="*/ 2147483647 w 672"/>
                <a:gd name="T27" fmla="*/ 2147483647 h 955"/>
                <a:gd name="T28" fmla="*/ 2147483647 w 672"/>
                <a:gd name="T29" fmla="*/ 2147483647 h 955"/>
                <a:gd name="T30" fmla="*/ 2147483647 w 672"/>
                <a:gd name="T31" fmla="*/ 2147483647 h 955"/>
                <a:gd name="T32" fmla="*/ 2147483647 w 672"/>
                <a:gd name="T33" fmla="*/ 2147483647 h 955"/>
                <a:gd name="T34" fmla="*/ 2147483647 w 672"/>
                <a:gd name="T35" fmla="*/ 2147483647 h 955"/>
                <a:gd name="T36" fmla="*/ 2147483647 w 672"/>
                <a:gd name="T37" fmla="*/ 2147483647 h 955"/>
                <a:gd name="T38" fmla="*/ 2147483647 w 672"/>
                <a:gd name="T39" fmla="*/ 2147483647 h 955"/>
                <a:gd name="T40" fmla="*/ 2147483647 w 672"/>
                <a:gd name="T41" fmla="*/ 2147483647 h 955"/>
                <a:gd name="T42" fmla="*/ 2147483647 w 672"/>
                <a:gd name="T43" fmla="*/ 2147483647 h 955"/>
                <a:gd name="T44" fmla="*/ 2147483647 w 672"/>
                <a:gd name="T45" fmla="*/ 2147483647 h 955"/>
                <a:gd name="T46" fmla="*/ 2147483647 w 672"/>
                <a:gd name="T47" fmla="*/ 2147483647 h 955"/>
                <a:gd name="T48" fmla="*/ 2147483647 w 672"/>
                <a:gd name="T49" fmla="*/ 2147483647 h 955"/>
                <a:gd name="T50" fmla="*/ 2147483647 w 672"/>
                <a:gd name="T51" fmla="*/ 2147483647 h 955"/>
                <a:gd name="T52" fmla="*/ 2147483647 w 672"/>
                <a:gd name="T53" fmla="*/ 2147483647 h 955"/>
                <a:gd name="T54" fmla="*/ 2147483647 w 672"/>
                <a:gd name="T55" fmla="*/ 2147483647 h 955"/>
                <a:gd name="T56" fmla="*/ 2147483647 w 672"/>
                <a:gd name="T57" fmla="*/ 2147483647 h 955"/>
                <a:gd name="T58" fmla="*/ 2147483647 w 672"/>
                <a:gd name="T59" fmla="*/ 2147483647 h 955"/>
                <a:gd name="T60" fmla="*/ 2147483647 w 672"/>
                <a:gd name="T61" fmla="*/ 2147483647 h 955"/>
                <a:gd name="T62" fmla="*/ 2147483647 w 672"/>
                <a:gd name="T63" fmla="*/ 2147483647 h 955"/>
                <a:gd name="T64" fmla="*/ 2147483647 w 672"/>
                <a:gd name="T65" fmla="*/ 2147483647 h 955"/>
                <a:gd name="T66" fmla="*/ 2147483647 w 672"/>
                <a:gd name="T67" fmla="*/ 2147483647 h 955"/>
                <a:gd name="T68" fmla="*/ 2147483647 w 672"/>
                <a:gd name="T69" fmla="*/ 2147483647 h 955"/>
                <a:gd name="T70" fmla="*/ 2147483647 w 672"/>
                <a:gd name="T71" fmla="*/ 2147483647 h 955"/>
                <a:gd name="T72" fmla="*/ 2147483647 w 672"/>
                <a:gd name="T73" fmla="*/ 2147483647 h 955"/>
                <a:gd name="T74" fmla="*/ 2147483647 w 672"/>
                <a:gd name="T75" fmla="*/ 2147483647 h 955"/>
                <a:gd name="T76" fmla="*/ 2147483647 w 672"/>
                <a:gd name="T77" fmla="*/ 2147483647 h 955"/>
                <a:gd name="T78" fmla="*/ 2147483647 w 672"/>
                <a:gd name="T79" fmla="*/ 2147483647 h 955"/>
                <a:gd name="T80" fmla="*/ 2147483647 w 672"/>
                <a:gd name="T81" fmla="*/ 2147483647 h 955"/>
                <a:gd name="T82" fmla="*/ 2147483647 w 672"/>
                <a:gd name="T83" fmla="*/ 2147483647 h 955"/>
                <a:gd name="T84" fmla="*/ 2147483647 w 672"/>
                <a:gd name="T85" fmla="*/ 2147483647 h 955"/>
                <a:gd name="T86" fmla="*/ 2147483647 w 672"/>
                <a:gd name="T87" fmla="*/ 2147483647 h 955"/>
                <a:gd name="T88" fmla="*/ 2147483647 w 672"/>
                <a:gd name="T89" fmla="*/ 2147483647 h 955"/>
                <a:gd name="T90" fmla="*/ 2147483647 w 672"/>
                <a:gd name="T91" fmla="*/ 2147483647 h 95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672"/>
                <a:gd name="T139" fmla="*/ 0 h 955"/>
                <a:gd name="T140" fmla="*/ 672 w 672"/>
                <a:gd name="T141" fmla="*/ 955 h 955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672" h="955">
                  <a:moveTo>
                    <a:pt x="88" y="221"/>
                  </a:moveTo>
                  <a:lnTo>
                    <a:pt x="84" y="362"/>
                  </a:lnTo>
                  <a:lnTo>
                    <a:pt x="0" y="363"/>
                  </a:lnTo>
                  <a:lnTo>
                    <a:pt x="2" y="454"/>
                  </a:lnTo>
                  <a:lnTo>
                    <a:pt x="21" y="470"/>
                  </a:lnTo>
                  <a:lnTo>
                    <a:pt x="38" y="461"/>
                  </a:lnTo>
                  <a:lnTo>
                    <a:pt x="48" y="456"/>
                  </a:lnTo>
                  <a:lnTo>
                    <a:pt x="59" y="468"/>
                  </a:lnTo>
                  <a:lnTo>
                    <a:pt x="53" y="478"/>
                  </a:lnTo>
                  <a:lnTo>
                    <a:pt x="35" y="482"/>
                  </a:lnTo>
                  <a:lnTo>
                    <a:pt x="33" y="497"/>
                  </a:lnTo>
                  <a:lnTo>
                    <a:pt x="45" y="494"/>
                  </a:lnTo>
                  <a:lnTo>
                    <a:pt x="60" y="492"/>
                  </a:lnTo>
                  <a:lnTo>
                    <a:pt x="71" y="499"/>
                  </a:lnTo>
                  <a:lnTo>
                    <a:pt x="81" y="494"/>
                  </a:lnTo>
                  <a:lnTo>
                    <a:pt x="84" y="516"/>
                  </a:lnTo>
                  <a:lnTo>
                    <a:pt x="65" y="535"/>
                  </a:lnTo>
                  <a:lnTo>
                    <a:pt x="60" y="691"/>
                  </a:lnTo>
                  <a:lnTo>
                    <a:pt x="81" y="720"/>
                  </a:lnTo>
                  <a:lnTo>
                    <a:pt x="81" y="807"/>
                  </a:lnTo>
                  <a:lnTo>
                    <a:pt x="213" y="804"/>
                  </a:lnTo>
                  <a:lnTo>
                    <a:pt x="225" y="819"/>
                  </a:lnTo>
                  <a:lnTo>
                    <a:pt x="237" y="816"/>
                  </a:lnTo>
                  <a:lnTo>
                    <a:pt x="245" y="825"/>
                  </a:lnTo>
                  <a:lnTo>
                    <a:pt x="268" y="819"/>
                  </a:lnTo>
                  <a:lnTo>
                    <a:pt x="266" y="845"/>
                  </a:lnTo>
                  <a:lnTo>
                    <a:pt x="290" y="879"/>
                  </a:lnTo>
                  <a:lnTo>
                    <a:pt x="269" y="891"/>
                  </a:lnTo>
                  <a:lnTo>
                    <a:pt x="297" y="955"/>
                  </a:lnTo>
                  <a:lnTo>
                    <a:pt x="311" y="946"/>
                  </a:lnTo>
                  <a:lnTo>
                    <a:pt x="316" y="934"/>
                  </a:lnTo>
                  <a:lnTo>
                    <a:pt x="328" y="922"/>
                  </a:lnTo>
                  <a:lnTo>
                    <a:pt x="302" y="855"/>
                  </a:lnTo>
                  <a:lnTo>
                    <a:pt x="317" y="845"/>
                  </a:lnTo>
                  <a:lnTo>
                    <a:pt x="333" y="842"/>
                  </a:lnTo>
                  <a:lnTo>
                    <a:pt x="347" y="833"/>
                  </a:lnTo>
                  <a:lnTo>
                    <a:pt x="357" y="816"/>
                  </a:lnTo>
                  <a:lnTo>
                    <a:pt x="367" y="811"/>
                  </a:lnTo>
                  <a:lnTo>
                    <a:pt x="377" y="818"/>
                  </a:lnTo>
                  <a:lnTo>
                    <a:pt x="427" y="753"/>
                  </a:lnTo>
                  <a:lnTo>
                    <a:pt x="441" y="751"/>
                  </a:lnTo>
                  <a:lnTo>
                    <a:pt x="448" y="742"/>
                  </a:lnTo>
                  <a:lnTo>
                    <a:pt x="461" y="747"/>
                  </a:lnTo>
                  <a:lnTo>
                    <a:pt x="470" y="734"/>
                  </a:lnTo>
                  <a:lnTo>
                    <a:pt x="499" y="749"/>
                  </a:lnTo>
                  <a:lnTo>
                    <a:pt x="516" y="742"/>
                  </a:lnTo>
                  <a:lnTo>
                    <a:pt x="527" y="747"/>
                  </a:lnTo>
                  <a:lnTo>
                    <a:pt x="554" y="722"/>
                  </a:lnTo>
                  <a:lnTo>
                    <a:pt x="564" y="720"/>
                  </a:lnTo>
                  <a:lnTo>
                    <a:pt x="599" y="747"/>
                  </a:lnTo>
                  <a:lnTo>
                    <a:pt x="672" y="643"/>
                  </a:lnTo>
                  <a:lnTo>
                    <a:pt x="612" y="600"/>
                  </a:lnTo>
                  <a:lnTo>
                    <a:pt x="597" y="622"/>
                  </a:lnTo>
                  <a:lnTo>
                    <a:pt x="551" y="586"/>
                  </a:lnTo>
                  <a:lnTo>
                    <a:pt x="539" y="593"/>
                  </a:lnTo>
                  <a:lnTo>
                    <a:pt x="477" y="550"/>
                  </a:lnTo>
                  <a:lnTo>
                    <a:pt x="479" y="518"/>
                  </a:lnTo>
                  <a:lnTo>
                    <a:pt x="491" y="516"/>
                  </a:lnTo>
                  <a:lnTo>
                    <a:pt x="552" y="516"/>
                  </a:lnTo>
                  <a:lnTo>
                    <a:pt x="604" y="497"/>
                  </a:lnTo>
                  <a:lnTo>
                    <a:pt x="607" y="478"/>
                  </a:lnTo>
                  <a:lnTo>
                    <a:pt x="612" y="465"/>
                  </a:lnTo>
                  <a:lnTo>
                    <a:pt x="575" y="458"/>
                  </a:lnTo>
                  <a:lnTo>
                    <a:pt x="573" y="363"/>
                  </a:lnTo>
                  <a:lnTo>
                    <a:pt x="549" y="362"/>
                  </a:lnTo>
                  <a:lnTo>
                    <a:pt x="530" y="362"/>
                  </a:lnTo>
                  <a:lnTo>
                    <a:pt x="532" y="315"/>
                  </a:lnTo>
                  <a:lnTo>
                    <a:pt x="528" y="295"/>
                  </a:lnTo>
                  <a:lnTo>
                    <a:pt x="544" y="291"/>
                  </a:lnTo>
                  <a:lnTo>
                    <a:pt x="554" y="273"/>
                  </a:lnTo>
                  <a:lnTo>
                    <a:pt x="515" y="250"/>
                  </a:lnTo>
                  <a:lnTo>
                    <a:pt x="532" y="211"/>
                  </a:lnTo>
                  <a:lnTo>
                    <a:pt x="468" y="182"/>
                  </a:lnTo>
                  <a:lnTo>
                    <a:pt x="503" y="108"/>
                  </a:lnTo>
                  <a:lnTo>
                    <a:pt x="437" y="81"/>
                  </a:lnTo>
                  <a:lnTo>
                    <a:pt x="439" y="70"/>
                  </a:lnTo>
                  <a:lnTo>
                    <a:pt x="446" y="58"/>
                  </a:lnTo>
                  <a:lnTo>
                    <a:pt x="446" y="48"/>
                  </a:lnTo>
                  <a:lnTo>
                    <a:pt x="316" y="0"/>
                  </a:lnTo>
                  <a:lnTo>
                    <a:pt x="276" y="110"/>
                  </a:lnTo>
                  <a:lnTo>
                    <a:pt x="264" y="108"/>
                  </a:lnTo>
                  <a:lnTo>
                    <a:pt x="249" y="99"/>
                  </a:lnTo>
                  <a:lnTo>
                    <a:pt x="235" y="117"/>
                  </a:lnTo>
                  <a:lnTo>
                    <a:pt x="227" y="153"/>
                  </a:lnTo>
                  <a:lnTo>
                    <a:pt x="208" y="170"/>
                  </a:lnTo>
                  <a:lnTo>
                    <a:pt x="163" y="170"/>
                  </a:lnTo>
                  <a:lnTo>
                    <a:pt x="107" y="170"/>
                  </a:lnTo>
                  <a:lnTo>
                    <a:pt x="84" y="173"/>
                  </a:lnTo>
                  <a:lnTo>
                    <a:pt x="83" y="202"/>
                  </a:lnTo>
                  <a:lnTo>
                    <a:pt x="89" y="211"/>
                  </a:lnTo>
                  <a:lnTo>
                    <a:pt x="88" y="237"/>
                  </a:lnTo>
                  <a:lnTo>
                    <a:pt x="88" y="221"/>
                  </a:lnTo>
                  <a:close/>
                </a:path>
              </a:pathLst>
            </a:custGeom>
            <a:grpFill/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endParaRPr lang="ru-RU" altLang="ru-RU" dirty="0">
                <a:solidFill>
                  <a:srgbClr val="002060"/>
                </a:solidFill>
                <a:latin typeface="Franklin Gothic Book" pitchFamily="34" charset="0"/>
                <a:cs typeface="Arial" charset="0"/>
              </a:endParaRPr>
            </a:p>
          </p:txBody>
        </p:sp>
        <p:sp>
          <p:nvSpPr>
            <p:cNvPr id="37" name="Freeform 22"/>
            <p:cNvSpPr>
              <a:spLocks/>
            </p:cNvSpPr>
            <p:nvPr/>
          </p:nvSpPr>
          <p:spPr bwMode="auto">
            <a:xfrm>
              <a:off x="3350647" y="5417235"/>
              <a:ext cx="1281161" cy="670420"/>
            </a:xfrm>
            <a:custGeom>
              <a:avLst/>
              <a:gdLst>
                <a:gd name="T0" fmla="*/ 0 w 1075"/>
                <a:gd name="T1" fmla="*/ 2147483647 h 542"/>
                <a:gd name="T2" fmla="*/ 2147483647 w 1075"/>
                <a:gd name="T3" fmla="*/ 2147483647 h 542"/>
                <a:gd name="T4" fmla="*/ 2147483647 w 1075"/>
                <a:gd name="T5" fmla="*/ 2147483647 h 542"/>
                <a:gd name="T6" fmla="*/ 2147483647 w 1075"/>
                <a:gd name="T7" fmla="*/ 2147483647 h 542"/>
                <a:gd name="T8" fmla="*/ 2147483647 w 1075"/>
                <a:gd name="T9" fmla="*/ 2147483647 h 542"/>
                <a:gd name="T10" fmla="*/ 2147483647 w 1075"/>
                <a:gd name="T11" fmla="*/ 2147483647 h 542"/>
                <a:gd name="T12" fmla="*/ 2147483647 w 1075"/>
                <a:gd name="T13" fmla="*/ 2147483647 h 542"/>
                <a:gd name="T14" fmla="*/ 2147483647 w 1075"/>
                <a:gd name="T15" fmla="*/ 2147483647 h 542"/>
                <a:gd name="T16" fmla="*/ 2147483647 w 1075"/>
                <a:gd name="T17" fmla="*/ 2147483647 h 542"/>
                <a:gd name="T18" fmla="*/ 2147483647 w 1075"/>
                <a:gd name="T19" fmla="*/ 2147483647 h 542"/>
                <a:gd name="T20" fmla="*/ 2147483647 w 1075"/>
                <a:gd name="T21" fmla="*/ 2147483647 h 542"/>
                <a:gd name="T22" fmla="*/ 2147483647 w 1075"/>
                <a:gd name="T23" fmla="*/ 2147483647 h 542"/>
                <a:gd name="T24" fmla="*/ 2147483647 w 1075"/>
                <a:gd name="T25" fmla="*/ 2147483647 h 542"/>
                <a:gd name="T26" fmla="*/ 2147483647 w 1075"/>
                <a:gd name="T27" fmla="*/ 2147483647 h 542"/>
                <a:gd name="T28" fmla="*/ 2147483647 w 1075"/>
                <a:gd name="T29" fmla="*/ 2147483647 h 542"/>
                <a:gd name="T30" fmla="*/ 2147483647 w 1075"/>
                <a:gd name="T31" fmla="*/ 2147483647 h 542"/>
                <a:gd name="T32" fmla="*/ 2147483647 w 1075"/>
                <a:gd name="T33" fmla="*/ 2147483647 h 542"/>
                <a:gd name="T34" fmla="*/ 2147483647 w 1075"/>
                <a:gd name="T35" fmla="*/ 2147483647 h 542"/>
                <a:gd name="T36" fmla="*/ 2147483647 w 1075"/>
                <a:gd name="T37" fmla="*/ 2147483647 h 542"/>
                <a:gd name="T38" fmla="*/ 2147483647 w 1075"/>
                <a:gd name="T39" fmla="*/ 2147483647 h 542"/>
                <a:gd name="T40" fmla="*/ 2147483647 w 1075"/>
                <a:gd name="T41" fmla="*/ 2147483647 h 542"/>
                <a:gd name="T42" fmla="*/ 2147483647 w 1075"/>
                <a:gd name="T43" fmla="*/ 2147483647 h 542"/>
                <a:gd name="T44" fmla="*/ 2147483647 w 1075"/>
                <a:gd name="T45" fmla="*/ 2147483647 h 542"/>
                <a:gd name="T46" fmla="*/ 2147483647 w 1075"/>
                <a:gd name="T47" fmla="*/ 2147483647 h 542"/>
                <a:gd name="T48" fmla="*/ 2147483647 w 1075"/>
                <a:gd name="T49" fmla="*/ 2147483647 h 542"/>
                <a:gd name="T50" fmla="*/ 2147483647 w 1075"/>
                <a:gd name="T51" fmla="*/ 2147483647 h 542"/>
                <a:gd name="T52" fmla="*/ 2147483647 w 1075"/>
                <a:gd name="T53" fmla="*/ 2147483647 h 542"/>
                <a:gd name="T54" fmla="*/ 2147483647 w 1075"/>
                <a:gd name="T55" fmla="*/ 2147483647 h 542"/>
                <a:gd name="T56" fmla="*/ 2147483647 w 1075"/>
                <a:gd name="T57" fmla="*/ 2147483647 h 542"/>
                <a:gd name="T58" fmla="*/ 2147483647 w 1075"/>
                <a:gd name="T59" fmla="*/ 2147483647 h 542"/>
                <a:gd name="T60" fmla="*/ 2147483647 w 1075"/>
                <a:gd name="T61" fmla="*/ 2147483647 h 542"/>
                <a:gd name="T62" fmla="*/ 2147483647 w 1075"/>
                <a:gd name="T63" fmla="*/ 2147483647 h 542"/>
                <a:gd name="T64" fmla="*/ 2147483647 w 1075"/>
                <a:gd name="T65" fmla="*/ 2147483647 h 542"/>
                <a:gd name="T66" fmla="*/ 2147483647 w 1075"/>
                <a:gd name="T67" fmla="*/ 2147483647 h 542"/>
                <a:gd name="T68" fmla="*/ 2147483647 w 1075"/>
                <a:gd name="T69" fmla="*/ 2147483647 h 542"/>
                <a:gd name="T70" fmla="*/ 2147483647 w 1075"/>
                <a:gd name="T71" fmla="*/ 2147483647 h 542"/>
                <a:gd name="T72" fmla="*/ 2147483647 w 1075"/>
                <a:gd name="T73" fmla="*/ 2147483647 h 542"/>
                <a:gd name="T74" fmla="*/ 2147483647 w 1075"/>
                <a:gd name="T75" fmla="*/ 2147483647 h 542"/>
                <a:gd name="T76" fmla="*/ 2147483647 w 1075"/>
                <a:gd name="T77" fmla="*/ 2147483647 h 542"/>
                <a:gd name="T78" fmla="*/ 2147483647 w 1075"/>
                <a:gd name="T79" fmla="*/ 2147483647 h 542"/>
                <a:gd name="T80" fmla="*/ 2147483647 w 1075"/>
                <a:gd name="T81" fmla="*/ 2147483647 h 542"/>
                <a:gd name="T82" fmla="*/ 2147483647 w 1075"/>
                <a:gd name="T83" fmla="*/ 2147483647 h 542"/>
                <a:gd name="T84" fmla="*/ 2147483647 w 1075"/>
                <a:gd name="T85" fmla="*/ 2147483647 h 542"/>
                <a:gd name="T86" fmla="*/ 2147483647 w 1075"/>
                <a:gd name="T87" fmla="*/ 2147483647 h 542"/>
                <a:gd name="T88" fmla="*/ 2147483647 w 1075"/>
                <a:gd name="T89" fmla="*/ 2147483647 h 542"/>
                <a:gd name="T90" fmla="*/ 2147483647 w 1075"/>
                <a:gd name="T91" fmla="*/ 2147483647 h 542"/>
                <a:gd name="T92" fmla="*/ 2147483647 w 1075"/>
                <a:gd name="T93" fmla="*/ 2147483647 h 542"/>
                <a:gd name="T94" fmla="*/ 2147483647 w 1075"/>
                <a:gd name="T95" fmla="*/ 2147483647 h 542"/>
                <a:gd name="T96" fmla="*/ 2147483647 w 1075"/>
                <a:gd name="T97" fmla="*/ 0 h 542"/>
                <a:gd name="T98" fmla="*/ 2147483647 w 1075"/>
                <a:gd name="T99" fmla="*/ 0 h 542"/>
                <a:gd name="T100" fmla="*/ 2147483647 w 1075"/>
                <a:gd name="T101" fmla="*/ 2147483647 h 542"/>
                <a:gd name="T102" fmla="*/ 2147483647 w 1075"/>
                <a:gd name="T103" fmla="*/ 2147483647 h 542"/>
                <a:gd name="T104" fmla="*/ 2147483647 w 1075"/>
                <a:gd name="T105" fmla="*/ 2147483647 h 542"/>
                <a:gd name="T106" fmla="*/ 2147483647 w 1075"/>
                <a:gd name="T107" fmla="*/ 2147483647 h 542"/>
                <a:gd name="T108" fmla="*/ 2147483647 w 1075"/>
                <a:gd name="T109" fmla="*/ 2147483647 h 542"/>
                <a:gd name="T110" fmla="*/ 2147483647 w 1075"/>
                <a:gd name="T111" fmla="*/ 2147483647 h 542"/>
                <a:gd name="T112" fmla="*/ 2147483647 w 1075"/>
                <a:gd name="T113" fmla="*/ 2147483647 h 542"/>
                <a:gd name="T114" fmla="*/ 2147483647 w 1075"/>
                <a:gd name="T115" fmla="*/ 2147483647 h 542"/>
                <a:gd name="T116" fmla="*/ 2147483647 w 1075"/>
                <a:gd name="T117" fmla="*/ 2147483647 h 542"/>
                <a:gd name="T118" fmla="*/ 2147483647 w 1075"/>
                <a:gd name="T119" fmla="*/ 2147483647 h 542"/>
                <a:gd name="T120" fmla="*/ 2147483647 w 1075"/>
                <a:gd name="T121" fmla="*/ 2147483647 h 542"/>
                <a:gd name="T122" fmla="*/ 2147483647 w 1075"/>
                <a:gd name="T123" fmla="*/ 2147483647 h 542"/>
                <a:gd name="T124" fmla="*/ 2147483647 w 1075"/>
                <a:gd name="T125" fmla="*/ 2147483647 h 54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075"/>
                <a:gd name="T190" fmla="*/ 0 h 542"/>
                <a:gd name="T191" fmla="*/ 1075 w 1075"/>
                <a:gd name="T192" fmla="*/ 542 h 54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075" h="542">
                  <a:moveTo>
                    <a:pt x="5" y="339"/>
                  </a:moveTo>
                  <a:lnTo>
                    <a:pt x="0" y="355"/>
                  </a:lnTo>
                  <a:lnTo>
                    <a:pt x="9" y="360"/>
                  </a:lnTo>
                  <a:lnTo>
                    <a:pt x="86" y="542"/>
                  </a:lnTo>
                  <a:lnTo>
                    <a:pt x="139" y="495"/>
                  </a:lnTo>
                  <a:lnTo>
                    <a:pt x="153" y="487"/>
                  </a:lnTo>
                  <a:lnTo>
                    <a:pt x="170" y="480"/>
                  </a:lnTo>
                  <a:lnTo>
                    <a:pt x="175" y="470"/>
                  </a:lnTo>
                  <a:lnTo>
                    <a:pt x="185" y="458"/>
                  </a:lnTo>
                  <a:lnTo>
                    <a:pt x="196" y="452"/>
                  </a:lnTo>
                  <a:lnTo>
                    <a:pt x="211" y="444"/>
                  </a:lnTo>
                  <a:lnTo>
                    <a:pt x="225" y="446"/>
                  </a:lnTo>
                  <a:lnTo>
                    <a:pt x="233" y="437"/>
                  </a:lnTo>
                  <a:lnTo>
                    <a:pt x="252" y="435"/>
                  </a:lnTo>
                  <a:lnTo>
                    <a:pt x="280" y="446"/>
                  </a:lnTo>
                  <a:lnTo>
                    <a:pt x="292" y="444"/>
                  </a:lnTo>
                  <a:lnTo>
                    <a:pt x="304" y="458"/>
                  </a:lnTo>
                  <a:lnTo>
                    <a:pt x="317" y="458"/>
                  </a:lnTo>
                  <a:lnTo>
                    <a:pt x="333" y="468"/>
                  </a:lnTo>
                  <a:lnTo>
                    <a:pt x="357" y="466"/>
                  </a:lnTo>
                  <a:lnTo>
                    <a:pt x="367" y="459"/>
                  </a:lnTo>
                  <a:lnTo>
                    <a:pt x="381" y="468"/>
                  </a:lnTo>
                  <a:lnTo>
                    <a:pt x="393" y="463"/>
                  </a:lnTo>
                  <a:lnTo>
                    <a:pt x="403" y="482"/>
                  </a:lnTo>
                  <a:lnTo>
                    <a:pt x="427" y="476"/>
                  </a:lnTo>
                  <a:lnTo>
                    <a:pt x="443" y="483"/>
                  </a:lnTo>
                  <a:lnTo>
                    <a:pt x="453" y="488"/>
                  </a:lnTo>
                  <a:lnTo>
                    <a:pt x="508" y="485"/>
                  </a:lnTo>
                  <a:lnTo>
                    <a:pt x="539" y="494"/>
                  </a:lnTo>
                  <a:lnTo>
                    <a:pt x="549" y="497"/>
                  </a:lnTo>
                  <a:lnTo>
                    <a:pt x="554" y="487"/>
                  </a:lnTo>
                  <a:lnTo>
                    <a:pt x="557" y="475"/>
                  </a:lnTo>
                  <a:lnTo>
                    <a:pt x="549" y="466"/>
                  </a:lnTo>
                  <a:lnTo>
                    <a:pt x="563" y="451"/>
                  </a:lnTo>
                  <a:lnTo>
                    <a:pt x="571" y="440"/>
                  </a:lnTo>
                  <a:lnTo>
                    <a:pt x="575" y="425"/>
                  </a:lnTo>
                  <a:lnTo>
                    <a:pt x="569" y="358"/>
                  </a:lnTo>
                  <a:lnTo>
                    <a:pt x="576" y="356"/>
                  </a:lnTo>
                  <a:lnTo>
                    <a:pt x="587" y="341"/>
                  </a:lnTo>
                  <a:lnTo>
                    <a:pt x="600" y="322"/>
                  </a:lnTo>
                  <a:lnTo>
                    <a:pt x="626" y="298"/>
                  </a:lnTo>
                  <a:lnTo>
                    <a:pt x="657" y="296"/>
                  </a:lnTo>
                  <a:lnTo>
                    <a:pt x="665" y="288"/>
                  </a:lnTo>
                  <a:lnTo>
                    <a:pt x="679" y="283"/>
                  </a:lnTo>
                  <a:lnTo>
                    <a:pt x="683" y="272"/>
                  </a:lnTo>
                  <a:lnTo>
                    <a:pt x="688" y="262"/>
                  </a:lnTo>
                  <a:lnTo>
                    <a:pt x="703" y="230"/>
                  </a:lnTo>
                  <a:lnTo>
                    <a:pt x="715" y="223"/>
                  </a:lnTo>
                  <a:lnTo>
                    <a:pt x="727" y="221"/>
                  </a:lnTo>
                  <a:lnTo>
                    <a:pt x="731" y="211"/>
                  </a:lnTo>
                  <a:lnTo>
                    <a:pt x="746" y="211"/>
                  </a:lnTo>
                  <a:lnTo>
                    <a:pt x="765" y="221"/>
                  </a:lnTo>
                  <a:lnTo>
                    <a:pt x="773" y="228"/>
                  </a:lnTo>
                  <a:lnTo>
                    <a:pt x="772" y="252"/>
                  </a:lnTo>
                  <a:lnTo>
                    <a:pt x="823" y="254"/>
                  </a:lnTo>
                  <a:lnTo>
                    <a:pt x="827" y="279"/>
                  </a:lnTo>
                  <a:lnTo>
                    <a:pt x="876" y="281"/>
                  </a:lnTo>
                  <a:lnTo>
                    <a:pt x="941" y="272"/>
                  </a:lnTo>
                  <a:lnTo>
                    <a:pt x="935" y="230"/>
                  </a:lnTo>
                  <a:lnTo>
                    <a:pt x="938" y="219"/>
                  </a:lnTo>
                  <a:lnTo>
                    <a:pt x="945" y="211"/>
                  </a:lnTo>
                  <a:lnTo>
                    <a:pt x="955" y="209"/>
                  </a:lnTo>
                  <a:lnTo>
                    <a:pt x="955" y="194"/>
                  </a:lnTo>
                  <a:lnTo>
                    <a:pt x="950" y="183"/>
                  </a:lnTo>
                  <a:lnTo>
                    <a:pt x="936" y="182"/>
                  </a:lnTo>
                  <a:lnTo>
                    <a:pt x="943" y="166"/>
                  </a:lnTo>
                  <a:lnTo>
                    <a:pt x="957" y="168"/>
                  </a:lnTo>
                  <a:lnTo>
                    <a:pt x="979" y="164"/>
                  </a:lnTo>
                  <a:lnTo>
                    <a:pt x="1046" y="168"/>
                  </a:lnTo>
                  <a:lnTo>
                    <a:pt x="1041" y="128"/>
                  </a:lnTo>
                  <a:lnTo>
                    <a:pt x="1027" y="128"/>
                  </a:lnTo>
                  <a:lnTo>
                    <a:pt x="1025" y="51"/>
                  </a:lnTo>
                  <a:lnTo>
                    <a:pt x="1070" y="50"/>
                  </a:lnTo>
                  <a:lnTo>
                    <a:pt x="1075" y="22"/>
                  </a:lnTo>
                  <a:lnTo>
                    <a:pt x="1065" y="22"/>
                  </a:lnTo>
                  <a:lnTo>
                    <a:pt x="1048" y="20"/>
                  </a:lnTo>
                  <a:lnTo>
                    <a:pt x="1048" y="5"/>
                  </a:lnTo>
                  <a:lnTo>
                    <a:pt x="962" y="7"/>
                  </a:lnTo>
                  <a:lnTo>
                    <a:pt x="890" y="5"/>
                  </a:lnTo>
                  <a:lnTo>
                    <a:pt x="876" y="7"/>
                  </a:lnTo>
                  <a:lnTo>
                    <a:pt x="878" y="19"/>
                  </a:lnTo>
                  <a:lnTo>
                    <a:pt x="861" y="26"/>
                  </a:lnTo>
                  <a:lnTo>
                    <a:pt x="851" y="32"/>
                  </a:lnTo>
                  <a:lnTo>
                    <a:pt x="849" y="46"/>
                  </a:lnTo>
                  <a:lnTo>
                    <a:pt x="852" y="56"/>
                  </a:lnTo>
                  <a:lnTo>
                    <a:pt x="849" y="70"/>
                  </a:lnTo>
                  <a:lnTo>
                    <a:pt x="833" y="79"/>
                  </a:lnTo>
                  <a:lnTo>
                    <a:pt x="849" y="98"/>
                  </a:lnTo>
                  <a:lnTo>
                    <a:pt x="852" y="113"/>
                  </a:lnTo>
                  <a:lnTo>
                    <a:pt x="832" y="123"/>
                  </a:lnTo>
                  <a:lnTo>
                    <a:pt x="847" y="142"/>
                  </a:lnTo>
                  <a:lnTo>
                    <a:pt x="840" y="152"/>
                  </a:lnTo>
                  <a:lnTo>
                    <a:pt x="832" y="159"/>
                  </a:lnTo>
                  <a:lnTo>
                    <a:pt x="722" y="87"/>
                  </a:lnTo>
                  <a:lnTo>
                    <a:pt x="719" y="58"/>
                  </a:lnTo>
                  <a:lnTo>
                    <a:pt x="698" y="41"/>
                  </a:lnTo>
                  <a:lnTo>
                    <a:pt x="705" y="22"/>
                  </a:lnTo>
                  <a:lnTo>
                    <a:pt x="674" y="0"/>
                  </a:lnTo>
                  <a:lnTo>
                    <a:pt x="664" y="12"/>
                  </a:lnTo>
                  <a:lnTo>
                    <a:pt x="640" y="0"/>
                  </a:lnTo>
                  <a:lnTo>
                    <a:pt x="621" y="31"/>
                  </a:lnTo>
                  <a:lnTo>
                    <a:pt x="611" y="34"/>
                  </a:lnTo>
                  <a:lnTo>
                    <a:pt x="592" y="24"/>
                  </a:lnTo>
                  <a:lnTo>
                    <a:pt x="518" y="125"/>
                  </a:lnTo>
                  <a:lnTo>
                    <a:pt x="479" y="99"/>
                  </a:lnTo>
                  <a:lnTo>
                    <a:pt x="455" y="115"/>
                  </a:lnTo>
                  <a:lnTo>
                    <a:pt x="449" y="125"/>
                  </a:lnTo>
                  <a:lnTo>
                    <a:pt x="432" y="118"/>
                  </a:lnTo>
                  <a:lnTo>
                    <a:pt x="417" y="127"/>
                  </a:lnTo>
                  <a:lnTo>
                    <a:pt x="388" y="113"/>
                  </a:lnTo>
                  <a:lnTo>
                    <a:pt x="374" y="125"/>
                  </a:lnTo>
                  <a:lnTo>
                    <a:pt x="359" y="135"/>
                  </a:lnTo>
                  <a:lnTo>
                    <a:pt x="343" y="127"/>
                  </a:lnTo>
                  <a:lnTo>
                    <a:pt x="290" y="197"/>
                  </a:lnTo>
                  <a:lnTo>
                    <a:pt x="278" y="192"/>
                  </a:lnTo>
                  <a:lnTo>
                    <a:pt x="266" y="195"/>
                  </a:lnTo>
                  <a:lnTo>
                    <a:pt x="268" y="206"/>
                  </a:lnTo>
                  <a:lnTo>
                    <a:pt x="261" y="216"/>
                  </a:lnTo>
                  <a:lnTo>
                    <a:pt x="249" y="224"/>
                  </a:lnTo>
                  <a:lnTo>
                    <a:pt x="233" y="224"/>
                  </a:lnTo>
                  <a:lnTo>
                    <a:pt x="211" y="235"/>
                  </a:lnTo>
                  <a:lnTo>
                    <a:pt x="244" y="302"/>
                  </a:lnTo>
                  <a:lnTo>
                    <a:pt x="228" y="312"/>
                  </a:lnTo>
                  <a:lnTo>
                    <a:pt x="230" y="326"/>
                  </a:lnTo>
                  <a:lnTo>
                    <a:pt x="213" y="334"/>
                  </a:lnTo>
                  <a:lnTo>
                    <a:pt x="184" y="276"/>
                  </a:lnTo>
                  <a:lnTo>
                    <a:pt x="5" y="339"/>
                  </a:lnTo>
                  <a:close/>
                </a:path>
              </a:pathLst>
            </a:custGeom>
            <a:grpFill/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endParaRPr lang="ru-RU" altLang="ru-RU" dirty="0">
                <a:solidFill>
                  <a:srgbClr val="002060"/>
                </a:solidFill>
                <a:latin typeface="Franklin Gothic Book" pitchFamily="34" charset="0"/>
                <a:cs typeface="Arial" charset="0"/>
              </a:endParaRPr>
            </a:p>
          </p:txBody>
        </p:sp>
        <p:sp>
          <p:nvSpPr>
            <p:cNvPr id="38" name="Freeform 23"/>
            <p:cNvSpPr>
              <a:spLocks/>
            </p:cNvSpPr>
            <p:nvPr/>
          </p:nvSpPr>
          <p:spPr bwMode="auto">
            <a:xfrm>
              <a:off x="3156280" y="3995133"/>
              <a:ext cx="994352" cy="805858"/>
            </a:xfrm>
            <a:custGeom>
              <a:avLst/>
              <a:gdLst>
                <a:gd name="T0" fmla="*/ 703263 w 835"/>
                <a:gd name="T1" fmla="*/ 122238 h 652"/>
                <a:gd name="T2" fmla="*/ 581025 w 835"/>
                <a:gd name="T3" fmla="*/ 7938 h 652"/>
                <a:gd name="T4" fmla="*/ 254000 w 835"/>
                <a:gd name="T5" fmla="*/ 0 h 652"/>
                <a:gd name="T6" fmla="*/ 215900 w 835"/>
                <a:gd name="T7" fmla="*/ 90487 h 652"/>
                <a:gd name="T8" fmla="*/ 169863 w 835"/>
                <a:gd name="T9" fmla="*/ 125413 h 652"/>
                <a:gd name="T10" fmla="*/ 11113 w 835"/>
                <a:gd name="T11" fmla="*/ 338137 h 652"/>
                <a:gd name="T12" fmla="*/ 85725 w 835"/>
                <a:gd name="T13" fmla="*/ 369887 h 652"/>
                <a:gd name="T14" fmla="*/ 227013 w 835"/>
                <a:gd name="T15" fmla="*/ 331787 h 652"/>
                <a:gd name="T16" fmla="*/ 238125 w 835"/>
                <a:gd name="T17" fmla="*/ 365125 h 652"/>
                <a:gd name="T18" fmla="*/ 196850 w 835"/>
                <a:gd name="T19" fmla="*/ 381000 h 652"/>
                <a:gd name="T20" fmla="*/ 74613 w 835"/>
                <a:gd name="T21" fmla="*/ 411163 h 652"/>
                <a:gd name="T22" fmla="*/ 85725 w 835"/>
                <a:gd name="T23" fmla="*/ 433388 h 652"/>
                <a:gd name="T24" fmla="*/ 150813 w 835"/>
                <a:gd name="T25" fmla="*/ 495300 h 652"/>
                <a:gd name="T26" fmla="*/ 441325 w 835"/>
                <a:gd name="T27" fmla="*/ 642937 h 652"/>
                <a:gd name="T28" fmla="*/ 463550 w 835"/>
                <a:gd name="T29" fmla="*/ 669925 h 652"/>
                <a:gd name="T30" fmla="*/ 436563 w 835"/>
                <a:gd name="T31" fmla="*/ 765175 h 652"/>
                <a:gd name="T32" fmla="*/ 430213 w 835"/>
                <a:gd name="T33" fmla="*/ 838200 h 652"/>
                <a:gd name="T34" fmla="*/ 457200 w 835"/>
                <a:gd name="T35" fmla="*/ 860425 h 652"/>
                <a:gd name="T36" fmla="*/ 468313 w 835"/>
                <a:gd name="T37" fmla="*/ 917575 h 652"/>
                <a:gd name="T38" fmla="*/ 460375 w 835"/>
                <a:gd name="T39" fmla="*/ 950913 h 652"/>
                <a:gd name="T40" fmla="*/ 482600 w 835"/>
                <a:gd name="T41" fmla="*/ 974725 h 652"/>
                <a:gd name="T42" fmla="*/ 495300 w 835"/>
                <a:gd name="T43" fmla="*/ 1035050 h 652"/>
                <a:gd name="T44" fmla="*/ 552450 w 835"/>
                <a:gd name="T45" fmla="*/ 1020763 h 652"/>
                <a:gd name="T46" fmla="*/ 623888 w 835"/>
                <a:gd name="T47" fmla="*/ 844550 h 652"/>
                <a:gd name="T48" fmla="*/ 838200 w 835"/>
                <a:gd name="T49" fmla="*/ 933450 h 652"/>
                <a:gd name="T50" fmla="*/ 830263 w 835"/>
                <a:gd name="T51" fmla="*/ 963613 h 652"/>
                <a:gd name="T52" fmla="*/ 923925 w 835"/>
                <a:gd name="T53" fmla="*/ 1009650 h 652"/>
                <a:gd name="T54" fmla="*/ 931863 w 835"/>
                <a:gd name="T55" fmla="*/ 928688 h 652"/>
                <a:gd name="T56" fmla="*/ 1095375 w 835"/>
                <a:gd name="T57" fmla="*/ 808037 h 652"/>
                <a:gd name="T58" fmla="*/ 1173163 w 835"/>
                <a:gd name="T59" fmla="*/ 650875 h 652"/>
                <a:gd name="T60" fmla="*/ 1211263 w 835"/>
                <a:gd name="T61" fmla="*/ 639762 h 652"/>
                <a:gd name="T62" fmla="*/ 1190625 w 835"/>
                <a:gd name="T63" fmla="*/ 555625 h 652"/>
                <a:gd name="T64" fmla="*/ 1325563 w 835"/>
                <a:gd name="T65" fmla="*/ 322262 h 652"/>
                <a:gd name="T66" fmla="*/ 1203325 w 835"/>
                <a:gd name="T67" fmla="*/ 277812 h 652"/>
                <a:gd name="T68" fmla="*/ 1065213 w 835"/>
                <a:gd name="T69" fmla="*/ 207963 h 652"/>
                <a:gd name="T70" fmla="*/ 920750 w 835"/>
                <a:gd name="T71" fmla="*/ 296862 h 65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835"/>
                <a:gd name="T109" fmla="*/ 0 h 652"/>
                <a:gd name="T110" fmla="*/ 835 w 835"/>
                <a:gd name="T111" fmla="*/ 652 h 652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835" h="652">
                  <a:moveTo>
                    <a:pt x="580" y="187"/>
                  </a:moveTo>
                  <a:lnTo>
                    <a:pt x="443" y="77"/>
                  </a:lnTo>
                  <a:lnTo>
                    <a:pt x="441" y="67"/>
                  </a:lnTo>
                  <a:lnTo>
                    <a:pt x="366" y="5"/>
                  </a:lnTo>
                  <a:lnTo>
                    <a:pt x="280" y="95"/>
                  </a:lnTo>
                  <a:lnTo>
                    <a:pt x="160" y="0"/>
                  </a:lnTo>
                  <a:lnTo>
                    <a:pt x="120" y="43"/>
                  </a:lnTo>
                  <a:lnTo>
                    <a:pt x="136" y="57"/>
                  </a:lnTo>
                  <a:lnTo>
                    <a:pt x="117" y="86"/>
                  </a:lnTo>
                  <a:lnTo>
                    <a:pt x="107" y="79"/>
                  </a:lnTo>
                  <a:lnTo>
                    <a:pt x="0" y="185"/>
                  </a:lnTo>
                  <a:lnTo>
                    <a:pt x="7" y="213"/>
                  </a:lnTo>
                  <a:lnTo>
                    <a:pt x="35" y="209"/>
                  </a:lnTo>
                  <a:lnTo>
                    <a:pt x="54" y="233"/>
                  </a:lnTo>
                  <a:lnTo>
                    <a:pt x="114" y="208"/>
                  </a:lnTo>
                  <a:lnTo>
                    <a:pt x="143" y="209"/>
                  </a:lnTo>
                  <a:lnTo>
                    <a:pt x="168" y="218"/>
                  </a:lnTo>
                  <a:lnTo>
                    <a:pt x="150" y="230"/>
                  </a:lnTo>
                  <a:lnTo>
                    <a:pt x="132" y="228"/>
                  </a:lnTo>
                  <a:lnTo>
                    <a:pt x="124" y="240"/>
                  </a:lnTo>
                  <a:lnTo>
                    <a:pt x="74" y="254"/>
                  </a:lnTo>
                  <a:lnTo>
                    <a:pt x="47" y="259"/>
                  </a:lnTo>
                  <a:lnTo>
                    <a:pt x="43" y="269"/>
                  </a:lnTo>
                  <a:lnTo>
                    <a:pt x="54" y="273"/>
                  </a:lnTo>
                  <a:lnTo>
                    <a:pt x="48" y="293"/>
                  </a:lnTo>
                  <a:lnTo>
                    <a:pt x="95" y="312"/>
                  </a:lnTo>
                  <a:lnTo>
                    <a:pt x="86" y="333"/>
                  </a:lnTo>
                  <a:lnTo>
                    <a:pt x="278" y="405"/>
                  </a:lnTo>
                  <a:lnTo>
                    <a:pt x="270" y="422"/>
                  </a:lnTo>
                  <a:lnTo>
                    <a:pt x="292" y="422"/>
                  </a:lnTo>
                  <a:lnTo>
                    <a:pt x="259" y="456"/>
                  </a:lnTo>
                  <a:lnTo>
                    <a:pt x="275" y="482"/>
                  </a:lnTo>
                  <a:lnTo>
                    <a:pt x="258" y="516"/>
                  </a:lnTo>
                  <a:lnTo>
                    <a:pt x="271" y="528"/>
                  </a:lnTo>
                  <a:lnTo>
                    <a:pt x="266" y="547"/>
                  </a:lnTo>
                  <a:lnTo>
                    <a:pt x="288" y="542"/>
                  </a:lnTo>
                  <a:lnTo>
                    <a:pt x="273" y="573"/>
                  </a:lnTo>
                  <a:lnTo>
                    <a:pt x="295" y="578"/>
                  </a:lnTo>
                  <a:lnTo>
                    <a:pt x="282" y="592"/>
                  </a:lnTo>
                  <a:lnTo>
                    <a:pt x="290" y="599"/>
                  </a:lnTo>
                  <a:lnTo>
                    <a:pt x="282" y="605"/>
                  </a:lnTo>
                  <a:lnTo>
                    <a:pt x="304" y="614"/>
                  </a:lnTo>
                  <a:lnTo>
                    <a:pt x="294" y="631"/>
                  </a:lnTo>
                  <a:lnTo>
                    <a:pt x="312" y="652"/>
                  </a:lnTo>
                  <a:lnTo>
                    <a:pt x="330" y="629"/>
                  </a:lnTo>
                  <a:lnTo>
                    <a:pt x="348" y="643"/>
                  </a:lnTo>
                  <a:lnTo>
                    <a:pt x="359" y="636"/>
                  </a:lnTo>
                  <a:lnTo>
                    <a:pt x="393" y="532"/>
                  </a:lnTo>
                  <a:lnTo>
                    <a:pt x="527" y="575"/>
                  </a:lnTo>
                  <a:lnTo>
                    <a:pt x="528" y="588"/>
                  </a:lnTo>
                  <a:lnTo>
                    <a:pt x="518" y="599"/>
                  </a:lnTo>
                  <a:lnTo>
                    <a:pt x="523" y="607"/>
                  </a:lnTo>
                  <a:lnTo>
                    <a:pt x="523" y="611"/>
                  </a:lnTo>
                  <a:lnTo>
                    <a:pt x="582" y="636"/>
                  </a:lnTo>
                  <a:lnTo>
                    <a:pt x="600" y="599"/>
                  </a:lnTo>
                  <a:lnTo>
                    <a:pt x="587" y="585"/>
                  </a:lnTo>
                  <a:lnTo>
                    <a:pt x="631" y="480"/>
                  </a:lnTo>
                  <a:lnTo>
                    <a:pt x="690" y="509"/>
                  </a:lnTo>
                  <a:lnTo>
                    <a:pt x="702" y="509"/>
                  </a:lnTo>
                  <a:lnTo>
                    <a:pt x="739" y="410"/>
                  </a:lnTo>
                  <a:lnTo>
                    <a:pt x="758" y="408"/>
                  </a:lnTo>
                  <a:lnTo>
                    <a:pt x="763" y="403"/>
                  </a:lnTo>
                  <a:lnTo>
                    <a:pt x="765" y="357"/>
                  </a:lnTo>
                  <a:lnTo>
                    <a:pt x="750" y="350"/>
                  </a:lnTo>
                  <a:lnTo>
                    <a:pt x="738" y="326"/>
                  </a:lnTo>
                  <a:lnTo>
                    <a:pt x="835" y="203"/>
                  </a:lnTo>
                  <a:lnTo>
                    <a:pt x="779" y="153"/>
                  </a:lnTo>
                  <a:lnTo>
                    <a:pt x="758" y="175"/>
                  </a:lnTo>
                  <a:lnTo>
                    <a:pt x="688" y="117"/>
                  </a:lnTo>
                  <a:lnTo>
                    <a:pt x="671" y="131"/>
                  </a:lnTo>
                  <a:lnTo>
                    <a:pt x="650" y="117"/>
                  </a:lnTo>
                  <a:lnTo>
                    <a:pt x="580" y="187"/>
                  </a:lnTo>
                  <a:close/>
                </a:path>
              </a:pathLst>
            </a:custGeom>
            <a:grpFill/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srgbClr val="002060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39" name="Freeform 24"/>
            <p:cNvSpPr>
              <a:spLocks/>
            </p:cNvSpPr>
            <p:nvPr/>
          </p:nvSpPr>
          <p:spPr bwMode="auto">
            <a:xfrm>
              <a:off x="3867377" y="3625386"/>
              <a:ext cx="1232569" cy="1305625"/>
            </a:xfrm>
            <a:custGeom>
              <a:avLst/>
              <a:gdLst>
                <a:gd name="T0" fmla="*/ 2147483647 w 1034"/>
                <a:gd name="T1" fmla="*/ 2147483647 h 1054"/>
                <a:gd name="T2" fmla="*/ 2147483647 w 1034"/>
                <a:gd name="T3" fmla="*/ 2147483647 h 1054"/>
                <a:gd name="T4" fmla="*/ 2147483647 w 1034"/>
                <a:gd name="T5" fmla="*/ 2147483647 h 1054"/>
                <a:gd name="T6" fmla="*/ 2147483647 w 1034"/>
                <a:gd name="T7" fmla="*/ 2147483647 h 1054"/>
                <a:gd name="T8" fmla="*/ 2147483647 w 1034"/>
                <a:gd name="T9" fmla="*/ 2147483647 h 1054"/>
                <a:gd name="T10" fmla="*/ 2147483647 w 1034"/>
                <a:gd name="T11" fmla="*/ 2147483647 h 1054"/>
                <a:gd name="T12" fmla="*/ 2147483647 w 1034"/>
                <a:gd name="T13" fmla="*/ 2147483647 h 1054"/>
                <a:gd name="T14" fmla="*/ 2147483647 w 1034"/>
                <a:gd name="T15" fmla="*/ 2147483647 h 1054"/>
                <a:gd name="T16" fmla="*/ 2147483647 w 1034"/>
                <a:gd name="T17" fmla="*/ 2147483647 h 1054"/>
                <a:gd name="T18" fmla="*/ 2147483647 w 1034"/>
                <a:gd name="T19" fmla="*/ 2147483647 h 1054"/>
                <a:gd name="T20" fmla="*/ 2147483647 w 1034"/>
                <a:gd name="T21" fmla="*/ 2147483647 h 1054"/>
                <a:gd name="T22" fmla="*/ 2147483647 w 1034"/>
                <a:gd name="T23" fmla="*/ 2147483647 h 1054"/>
                <a:gd name="T24" fmla="*/ 2147483647 w 1034"/>
                <a:gd name="T25" fmla="*/ 2147483647 h 1054"/>
                <a:gd name="T26" fmla="*/ 2147483647 w 1034"/>
                <a:gd name="T27" fmla="*/ 2147483647 h 1054"/>
                <a:gd name="T28" fmla="*/ 2147483647 w 1034"/>
                <a:gd name="T29" fmla="*/ 2147483647 h 1054"/>
                <a:gd name="T30" fmla="*/ 2147483647 w 1034"/>
                <a:gd name="T31" fmla="*/ 2147483647 h 1054"/>
                <a:gd name="T32" fmla="*/ 2147483647 w 1034"/>
                <a:gd name="T33" fmla="*/ 2147483647 h 1054"/>
                <a:gd name="T34" fmla="*/ 2147483647 w 1034"/>
                <a:gd name="T35" fmla="*/ 2147483647 h 1054"/>
                <a:gd name="T36" fmla="*/ 2147483647 w 1034"/>
                <a:gd name="T37" fmla="*/ 2147483647 h 1054"/>
                <a:gd name="T38" fmla="*/ 2147483647 w 1034"/>
                <a:gd name="T39" fmla="*/ 2147483647 h 1054"/>
                <a:gd name="T40" fmla="*/ 2147483647 w 1034"/>
                <a:gd name="T41" fmla="*/ 2147483647 h 1054"/>
                <a:gd name="T42" fmla="*/ 2147483647 w 1034"/>
                <a:gd name="T43" fmla="*/ 2147483647 h 1054"/>
                <a:gd name="T44" fmla="*/ 2147483647 w 1034"/>
                <a:gd name="T45" fmla="*/ 2147483647 h 1054"/>
                <a:gd name="T46" fmla="*/ 2147483647 w 1034"/>
                <a:gd name="T47" fmla="*/ 2147483647 h 1054"/>
                <a:gd name="T48" fmla="*/ 2147483647 w 1034"/>
                <a:gd name="T49" fmla="*/ 2147483647 h 1054"/>
                <a:gd name="T50" fmla="*/ 2147483647 w 1034"/>
                <a:gd name="T51" fmla="*/ 2147483647 h 1054"/>
                <a:gd name="T52" fmla="*/ 2147483647 w 1034"/>
                <a:gd name="T53" fmla="*/ 2147483647 h 1054"/>
                <a:gd name="T54" fmla="*/ 2147483647 w 1034"/>
                <a:gd name="T55" fmla="*/ 2147483647 h 1054"/>
                <a:gd name="T56" fmla="*/ 2147483647 w 1034"/>
                <a:gd name="T57" fmla="*/ 2147483647 h 1054"/>
                <a:gd name="T58" fmla="*/ 2147483647 w 1034"/>
                <a:gd name="T59" fmla="*/ 2147483647 h 1054"/>
                <a:gd name="T60" fmla="*/ 2147483647 w 1034"/>
                <a:gd name="T61" fmla="*/ 2147483647 h 1054"/>
                <a:gd name="T62" fmla="*/ 2147483647 w 1034"/>
                <a:gd name="T63" fmla="*/ 2147483647 h 1054"/>
                <a:gd name="T64" fmla="*/ 2147483647 w 1034"/>
                <a:gd name="T65" fmla="*/ 2147483647 h 1054"/>
                <a:gd name="T66" fmla="*/ 2147483647 w 1034"/>
                <a:gd name="T67" fmla="*/ 2147483647 h 1054"/>
                <a:gd name="T68" fmla="*/ 2147483647 w 1034"/>
                <a:gd name="T69" fmla="*/ 0 h 105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034"/>
                <a:gd name="T106" fmla="*/ 0 h 1054"/>
                <a:gd name="T107" fmla="*/ 1034 w 1034"/>
                <a:gd name="T108" fmla="*/ 1054 h 105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034" h="1054">
                  <a:moveTo>
                    <a:pt x="393" y="0"/>
                  </a:moveTo>
                  <a:lnTo>
                    <a:pt x="382" y="12"/>
                  </a:lnTo>
                  <a:lnTo>
                    <a:pt x="384" y="22"/>
                  </a:lnTo>
                  <a:lnTo>
                    <a:pt x="346" y="62"/>
                  </a:lnTo>
                  <a:lnTo>
                    <a:pt x="413" y="118"/>
                  </a:lnTo>
                  <a:lnTo>
                    <a:pt x="389" y="139"/>
                  </a:lnTo>
                  <a:lnTo>
                    <a:pt x="375" y="127"/>
                  </a:lnTo>
                  <a:lnTo>
                    <a:pt x="257" y="274"/>
                  </a:lnTo>
                  <a:lnTo>
                    <a:pt x="240" y="257"/>
                  </a:lnTo>
                  <a:lnTo>
                    <a:pt x="223" y="262"/>
                  </a:lnTo>
                  <a:lnTo>
                    <a:pt x="161" y="329"/>
                  </a:lnTo>
                  <a:lnTo>
                    <a:pt x="146" y="327"/>
                  </a:lnTo>
                  <a:lnTo>
                    <a:pt x="132" y="338"/>
                  </a:lnTo>
                  <a:lnTo>
                    <a:pt x="72" y="298"/>
                  </a:lnTo>
                  <a:lnTo>
                    <a:pt x="0" y="370"/>
                  </a:lnTo>
                  <a:lnTo>
                    <a:pt x="69" y="425"/>
                  </a:lnTo>
                  <a:lnTo>
                    <a:pt x="86" y="413"/>
                  </a:lnTo>
                  <a:lnTo>
                    <a:pt x="159" y="475"/>
                  </a:lnTo>
                  <a:lnTo>
                    <a:pt x="180" y="446"/>
                  </a:lnTo>
                  <a:lnTo>
                    <a:pt x="242" y="502"/>
                  </a:lnTo>
                  <a:lnTo>
                    <a:pt x="139" y="619"/>
                  </a:lnTo>
                  <a:lnTo>
                    <a:pt x="147" y="638"/>
                  </a:lnTo>
                  <a:lnTo>
                    <a:pt x="159" y="651"/>
                  </a:lnTo>
                  <a:lnTo>
                    <a:pt x="170" y="655"/>
                  </a:lnTo>
                  <a:lnTo>
                    <a:pt x="168" y="703"/>
                  </a:lnTo>
                  <a:lnTo>
                    <a:pt x="154" y="703"/>
                  </a:lnTo>
                  <a:lnTo>
                    <a:pt x="139" y="706"/>
                  </a:lnTo>
                  <a:lnTo>
                    <a:pt x="99" y="811"/>
                  </a:lnTo>
                  <a:lnTo>
                    <a:pt x="108" y="802"/>
                  </a:lnTo>
                  <a:lnTo>
                    <a:pt x="363" y="905"/>
                  </a:lnTo>
                  <a:lnTo>
                    <a:pt x="350" y="917"/>
                  </a:lnTo>
                  <a:lnTo>
                    <a:pt x="365" y="938"/>
                  </a:lnTo>
                  <a:lnTo>
                    <a:pt x="382" y="936"/>
                  </a:lnTo>
                  <a:lnTo>
                    <a:pt x="403" y="934"/>
                  </a:lnTo>
                  <a:lnTo>
                    <a:pt x="406" y="921"/>
                  </a:lnTo>
                  <a:lnTo>
                    <a:pt x="417" y="910"/>
                  </a:lnTo>
                  <a:lnTo>
                    <a:pt x="441" y="924"/>
                  </a:lnTo>
                  <a:lnTo>
                    <a:pt x="477" y="929"/>
                  </a:lnTo>
                  <a:lnTo>
                    <a:pt x="643" y="1054"/>
                  </a:lnTo>
                  <a:lnTo>
                    <a:pt x="674" y="1011"/>
                  </a:lnTo>
                  <a:lnTo>
                    <a:pt x="672" y="996"/>
                  </a:lnTo>
                  <a:lnTo>
                    <a:pt x="691" y="958"/>
                  </a:lnTo>
                  <a:lnTo>
                    <a:pt x="751" y="991"/>
                  </a:lnTo>
                  <a:lnTo>
                    <a:pt x="792" y="991"/>
                  </a:lnTo>
                  <a:lnTo>
                    <a:pt x="802" y="972"/>
                  </a:lnTo>
                  <a:lnTo>
                    <a:pt x="821" y="977"/>
                  </a:lnTo>
                  <a:lnTo>
                    <a:pt x="850" y="957"/>
                  </a:lnTo>
                  <a:lnTo>
                    <a:pt x="857" y="948"/>
                  </a:lnTo>
                  <a:lnTo>
                    <a:pt x="869" y="951"/>
                  </a:lnTo>
                  <a:lnTo>
                    <a:pt x="886" y="943"/>
                  </a:lnTo>
                  <a:lnTo>
                    <a:pt x="909" y="948"/>
                  </a:lnTo>
                  <a:lnTo>
                    <a:pt x="905" y="934"/>
                  </a:lnTo>
                  <a:lnTo>
                    <a:pt x="921" y="939"/>
                  </a:lnTo>
                  <a:lnTo>
                    <a:pt x="941" y="934"/>
                  </a:lnTo>
                  <a:lnTo>
                    <a:pt x="972" y="986"/>
                  </a:lnTo>
                  <a:lnTo>
                    <a:pt x="1005" y="957"/>
                  </a:lnTo>
                  <a:lnTo>
                    <a:pt x="1034" y="741"/>
                  </a:lnTo>
                  <a:lnTo>
                    <a:pt x="1010" y="739"/>
                  </a:lnTo>
                  <a:lnTo>
                    <a:pt x="818" y="605"/>
                  </a:lnTo>
                  <a:lnTo>
                    <a:pt x="821" y="585"/>
                  </a:lnTo>
                  <a:lnTo>
                    <a:pt x="790" y="564"/>
                  </a:lnTo>
                  <a:lnTo>
                    <a:pt x="825" y="519"/>
                  </a:lnTo>
                  <a:lnTo>
                    <a:pt x="819" y="490"/>
                  </a:lnTo>
                  <a:lnTo>
                    <a:pt x="818" y="471"/>
                  </a:lnTo>
                  <a:lnTo>
                    <a:pt x="816" y="459"/>
                  </a:lnTo>
                  <a:lnTo>
                    <a:pt x="806" y="458"/>
                  </a:lnTo>
                  <a:lnTo>
                    <a:pt x="837" y="415"/>
                  </a:lnTo>
                  <a:lnTo>
                    <a:pt x="595" y="233"/>
                  </a:lnTo>
                  <a:lnTo>
                    <a:pt x="639" y="185"/>
                  </a:lnTo>
                  <a:lnTo>
                    <a:pt x="393" y="0"/>
                  </a:lnTo>
                  <a:close/>
                </a:path>
              </a:pathLst>
            </a:custGeom>
            <a:grpFill/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endParaRPr lang="ru-RU" altLang="ru-RU" dirty="0">
                <a:solidFill>
                  <a:srgbClr val="002060"/>
                </a:solidFill>
                <a:latin typeface="Franklin Gothic Book" pitchFamily="34" charset="0"/>
                <a:cs typeface="Arial" charset="0"/>
              </a:endParaRPr>
            </a:p>
          </p:txBody>
        </p:sp>
        <p:sp>
          <p:nvSpPr>
            <p:cNvPr id="40" name="Freeform 25"/>
            <p:cNvSpPr>
              <a:spLocks/>
            </p:cNvSpPr>
            <p:nvPr/>
          </p:nvSpPr>
          <p:spPr bwMode="auto">
            <a:xfrm>
              <a:off x="3808119" y="4592415"/>
              <a:ext cx="951686" cy="1026622"/>
            </a:xfrm>
            <a:custGeom>
              <a:avLst/>
              <a:gdLst>
                <a:gd name="T0" fmla="*/ 2147483647 w 799"/>
                <a:gd name="T1" fmla="*/ 2147483647 h 830"/>
                <a:gd name="T2" fmla="*/ 2147483647 w 799"/>
                <a:gd name="T3" fmla="*/ 2147483647 h 830"/>
                <a:gd name="T4" fmla="*/ 2147483647 w 799"/>
                <a:gd name="T5" fmla="*/ 2147483647 h 830"/>
                <a:gd name="T6" fmla="*/ 2147483647 w 799"/>
                <a:gd name="T7" fmla="*/ 2147483647 h 830"/>
                <a:gd name="T8" fmla="*/ 2147483647 w 799"/>
                <a:gd name="T9" fmla="*/ 2147483647 h 830"/>
                <a:gd name="T10" fmla="*/ 2147483647 w 799"/>
                <a:gd name="T11" fmla="*/ 2147483647 h 830"/>
                <a:gd name="T12" fmla="*/ 2147483647 w 799"/>
                <a:gd name="T13" fmla="*/ 0 h 830"/>
                <a:gd name="T14" fmla="*/ 2147483647 w 799"/>
                <a:gd name="T15" fmla="*/ 2147483647 h 830"/>
                <a:gd name="T16" fmla="*/ 2147483647 w 799"/>
                <a:gd name="T17" fmla="*/ 2147483647 h 830"/>
                <a:gd name="T18" fmla="*/ 2147483647 w 799"/>
                <a:gd name="T19" fmla="*/ 2147483647 h 830"/>
                <a:gd name="T20" fmla="*/ 2147483647 w 799"/>
                <a:gd name="T21" fmla="*/ 2147483647 h 830"/>
                <a:gd name="T22" fmla="*/ 2147483647 w 799"/>
                <a:gd name="T23" fmla="*/ 2147483647 h 830"/>
                <a:gd name="T24" fmla="*/ 2147483647 w 799"/>
                <a:gd name="T25" fmla="*/ 2147483647 h 830"/>
                <a:gd name="T26" fmla="*/ 2147483647 w 799"/>
                <a:gd name="T27" fmla="*/ 2147483647 h 830"/>
                <a:gd name="T28" fmla="*/ 2147483647 w 799"/>
                <a:gd name="T29" fmla="*/ 2147483647 h 830"/>
                <a:gd name="T30" fmla="*/ 2147483647 w 799"/>
                <a:gd name="T31" fmla="*/ 2147483647 h 830"/>
                <a:gd name="T32" fmla="*/ 2147483647 w 799"/>
                <a:gd name="T33" fmla="*/ 2147483647 h 830"/>
                <a:gd name="T34" fmla="*/ 2147483647 w 799"/>
                <a:gd name="T35" fmla="*/ 2147483647 h 830"/>
                <a:gd name="T36" fmla="*/ 2147483647 w 799"/>
                <a:gd name="T37" fmla="*/ 2147483647 h 830"/>
                <a:gd name="T38" fmla="*/ 2147483647 w 799"/>
                <a:gd name="T39" fmla="*/ 2147483647 h 830"/>
                <a:gd name="T40" fmla="*/ 2147483647 w 799"/>
                <a:gd name="T41" fmla="*/ 2147483647 h 830"/>
                <a:gd name="T42" fmla="*/ 2147483647 w 799"/>
                <a:gd name="T43" fmla="*/ 2147483647 h 830"/>
                <a:gd name="T44" fmla="*/ 2147483647 w 799"/>
                <a:gd name="T45" fmla="*/ 2147483647 h 830"/>
                <a:gd name="T46" fmla="*/ 2147483647 w 799"/>
                <a:gd name="T47" fmla="*/ 2147483647 h 830"/>
                <a:gd name="T48" fmla="*/ 2147483647 w 799"/>
                <a:gd name="T49" fmla="*/ 2147483647 h 830"/>
                <a:gd name="T50" fmla="*/ 2147483647 w 799"/>
                <a:gd name="T51" fmla="*/ 2147483647 h 830"/>
                <a:gd name="T52" fmla="*/ 2147483647 w 799"/>
                <a:gd name="T53" fmla="*/ 2147483647 h 830"/>
                <a:gd name="T54" fmla="*/ 2147483647 w 799"/>
                <a:gd name="T55" fmla="*/ 2147483647 h 830"/>
                <a:gd name="T56" fmla="*/ 2147483647 w 799"/>
                <a:gd name="T57" fmla="*/ 2147483647 h 830"/>
                <a:gd name="T58" fmla="*/ 2147483647 w 799"/>
                <a:gd name="T59" fmla="*/ 2147483647 h 830"/>
                <a:gd name="T60" fmla="*/ 2147483647 w 799"/>
                <a:gd name="T61" fmla="*/ 2147483647 h 830"/>
                <a:gd name="T62" fmla="*/ 2147483647 w 799"/>
                <a:gd name="T63" fmla="*/ 2147483647 h 830"/>
                <a:gd name="T64" fmla="*/ 2147483647 w 799"/>
                <a:gd name="T65" fmla="*/ 2147483647 h 830"/>
                <a:gd name="T66" fmla="*/ 2147483647 w 799"/>
                <a:gd name="T67" fmla="*/ 2147483647 h 830"/>
                <a:gd name="T68" fmla="*/ 2147483647 w 799"/>
                <a:gd name="T69" fmla="*/ 2147483647 h 830"/>
                <a:gd name="T70" fmla="*/ 2147483647 w 799"/>
                <a:gd name="T71" fmla="*/ 2147483647 h 830"/>
                <a:gd name="T72" fmla="*/ 2147483647 w 799"/>
                <a:gd name="T73" fmla="*/ 2147483647 h 830"/>
                <a:gd name="T74" fmla="*/ 2147483647 w 799"/>
                <a:gd name="T75" fmla="*/ 2147483647 h 830"/>
                <a:gd name="T76" fmla="*/ 2147483647 w 799"/>
                <a:gd name="T77" fmla="*/ 2147483647 h 830"/>
                <a:gd name="T78" fmla="*/ 2147483647 w 799"/>
                <a:gd name="T79" fmla="*/ 2147483647 h 83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799"/>
                <a:gd name="T121" fmla="*/ 0 h 830"/>
                <a:gd name="T122" fmla="*/ 799 w 799"/>
                <a:gd name="T123" fmla="*/ 830 h 83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799" h="830">
                  <a:moveTo>
                    <a:pt x="689" y="276"/>
                  </a:moveTo>
                  <a:lnTo>
                    <a:pt x="530" y="149"/>
                  </a:lnTo>
                  <a:lnTo>
                    <a:pt x="504" y="142"/>
                  </a:lnTo>
                  <a:lnTo>
                    <a:pt x="494" y="137"/>
                  </a:lnTo>
                  <a:lnTo>
                    <a:pt x="484" y="142"/>
                  </a:lnTo>
                  <a:lnTo>
                    <a:pt x="468" y="129"/>
                  </a:lnTo>
                  <a:lnTo>
                    <a:pt x="453" y="137"/>
                  </a:lnTo>
                  <a:lnTo>
                    <a:pt x="456" y="153"/>
                  </a:lnTo>
                  <a:lnTo>
                    <a:pt x="422" y="156"/>
                  </a:lnTo>
                  <a:lnTo>
                    <a:pt x="403" y="137"/>
                  </a:lnTo>
                  <a:lnTo>
                    <a:pt x="413" y="120"/>
                  </a:lnTo>
                  <a:lnTo>
                    <a:pt x="155" y="22"/>
                  </a:lnTo>
                  <a:lnTo>
                    <a:pt x="144" y="33"/>
                  </a:lnTo>
                  <a:lnTo>
                    <a:pt x="84" y="0"/>
                  </a:lnTo>
                  <a:lnTo>
                    <a:pt x="41" y="103"/>
                  </a:lnTo>
                  <a:lnTo>
                    <a:pt x="57" y="115"/>
                  </a:lnTo>
                  <a:lnTo>
                    <a:pt x="0" y="230"/>
                  </a:lnTo>
                  <a:lnTo>
                    <a:pt x="64" y="259"/>
                  </a:lnTo>
                  <a:lnTo>
                    <a:pt x="45" y="295"/>
                  </a:lnTo>
                  <a:lnTo>
                    <a:pt x="86" y="319"/>
                  </a:lnTo>
                  <a:lnTo>
                    <a:pt x="76" y="339"/>
                  </a:lnTo>
                  <a:lnTo>
                    <a:pt x="64" y="339"/>
                  </a:lnTo>
                  <a:lnTo>
                    <a:pt x="57" y="408"/>
                  </a:lnTo>
                  <a:lnTo>
                    <a:pt x="105" y="408"/>
                  </a:lnTo>
                  <a:lnTo>
                    <a:pt x="103" y="507"/>
                  </a:lnTo>
                  <a:lnTo>
                    <a:pt x="143" y="511"/>
                  </a:lnTo>
                  <a:lnTo>
                    <a:pt x="137" y="530"/>
                  </a:lnTo>
                  <a:lnTo>
                    <a:pt x="134" y="545"/>
                  </a:lnTo>
                  <a:lnTo>
                    <a:pt x="86" y="562"/>
                  </a:lnTo>
                  <a:lnTo>
                    <a:pt x="12" y="562"/>
                  </a:lnTo>
                  <a:lnTo>
                    <a:pt x="9" y="598"/>
                  </a:lnTo>
                  <a:lnTo>
                    <a:pt x="71" y="638"/>
                  </a:lnTo>
                  <a:lnTo>
                    <a:pt x="84" y="633"/>
                  </a:lnTo>
                  <a:lnTo>
                    <a:pt x="129" y="669"/>
                  </a:lnTo>
                  <a:lnTo>
                    <a:pt x="144" y="648"/>
                  </a:lnTo>
                  <a:lnTo>
                    <a:pt x="203" y="689"/>
                  </a:lnTo>
                  <a:lnTo>
                    <a:pt x="220" y="694"/>
                  </a:lnTo>
                  <a:lnTo>
                    <a:pt x="232" y="701"/>
                  </a:lnTo>
                  <a:lnTo>
                    <a:pt x="240" y="691"/>
                  </a:lnTo>
                  <a:lnTo>
                    <a:pt x="254" y="667"/>
                  </a:lnTo>
                  <a:lnTo>
                    <a:pt x="281" y="677"/>
                  </a:lnTo>
                  <a:lnTo>
                    <a:pt x="288" y="665"/>
                  </a:lnTo>
                  <a:lnTo>
                    <a:pt x="323" y="687"/>
                  </a:lnTo>
                  <a:lnTo>
                    <a:pt x="316" y="706"/>
                  </a:lnTo>
                  <a:lnTo>
                    <a:pt x="338" y="725"/>
                  </a:lnTo>
                  <a:lnTo>
                    <a:pt x="335" y="754"/>
                  </a:lnTo>
                  <a:lnTo>
                    <a:pt x="449" y="830"/>
                  </a:lnTo>
                  <a:lnTo>
                    <a:pt x="463" y="806"/>
                  </a:lnTo>
                  <a:lnTo>
                    <a:pt x="449" y="792"/>
                  </a:lnTo>
                  <a:lnTo>
                    <a:pt x="465" y="780"/>
                  </a:lnTo>
                  <a:lnTo>
                    <a:pt x="465" y="763"/>
                  </a:lnTo>
                  <a:lnTo>
                    <a:pt x="448" y="747"/>
                  </a:lnTo>
                  <a:lnTo>
                    <a:pt x="463" y="737"/>
                  </a:lnTo>
                  <a:lnTo>
                    <a:pt x="470" y="729"/>
                  </a:lnTo>
                  <a:lnTo>
                    <a:pt x="463" y="710"/>
                  </a:lnTo>
                  <a:lnTo>
                    <a:pt x="463" y="696"/>
                  </a:lnTo>
                  <a:lnTo>
                    <a:pt x="480" y="687"/>
                  </a:lnTo>
                  <a:lnTo>
                    <a:pt x="492" y="682"/>
                  </a:lnTo>
                  <a:lnTo>
                    <a:pt x="489" y="669"/>
                  </a:lnTo>
                  <a:lnTo>
                    <a:pt x="501" y="675"/>
                  </a:lnTo>
                  <a:lnTo>
                    <a:pt x="566" y="675"/>
                  </a:lnTo>
                  <a:lnTo>
                    <a:pt x="645" y="675"/>
                  </a:lnTo>
                  <a:lnTo>
                    <a:pt x="665" y="669"/>
                  </a:lnTo>
                  <a:lnTo>
                    <a:pt x="662" y="538"/>
                  </a:lnTo>
                  <a:lnTo>
                    <a:pt x="653" y="516"/>
                  </a:lnTo>
                  <a:lnTo>
                    <a:pt x="693" y="525"/>
                  </a:lnTo>
                  <a:lnTo>
                    <a:pt x="741" y="530"/>
                  </a:lnTo>
                  <a:lnTo>
                    <a:pt x="760" y="511"/>
                  </a:lnTo>
                  <a:lnTo>
                    <a:pt x="746" y="492"/>
                  </a:lnTo>
                  <a:lnTo>
                    <a:pt x="758" y="482"/>
                  </a:lnTo>
                  <a:lnTo>
                    <a:pt x="782" y="495"/>
                  </a:lnTo>
                  <a:lnTo>
                    <a:pt x="794" y="482"/>
                  </a:lnTo>
                  <a:lnTo>
                    <a:pt x="784" y="465"/>
                  </a:lnTo>
                  <a:lnTo>
                    <a:pt x="799" y="463"/>
                  </a:lnTo>
                  <a:lnTo>
                    <a:pt x="760" y="398"/>
                  </a:lnTo>
                  <a:lnTo>
                    <a:pt x="732" y="408"/>
                  </a:lnTo>
                  <a:lnTo>
                    <a:pt x="701" y="341"/>
                  </a:lnTo>
                  <a:lnTo>
                    <a:pt x="710" y="326"/>
                  </a:lnTo>
                  <a:lnTo>
                    <a:pt x="691" y="300"/>
                  </a:lnTo>
                  <a:lnTo>
                    <a:pt x="708" y="286"/>
                  </a:lnTo>
                  <a:lnTo>
                    <a:pt x="689" y="276"/>
                  </a:lnTo>
                  <a:close/>
                </a:path>
              </a:pathLst>
            </a:custGeom>
            <a:grpFill/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endParaRPr lang="ru-RU" altLang="ru-RU" dirty="0">
                <a:solidFill>
                  <a:srgbClr val="002060"/>
                </a:solidFill>
                <a:latin typeface="Franklin Gothic Book" pitchFamily="34" charset="0"/>
                <a:cs typeface="Arial" charset="0"/>
              </a:endParaRPr>
            </a:p>
          </p:txBody>
        </p:sp>
        <p:sp>
          <p:nvSpPr>
            <p:cNvPr id="41" name="Freeform 26"/>
            <p:cNvSpPr>
              <a:spLocks/>
            </p:cNvSpPr>
            <p:nvPr/>
          </p:nvSpPr>
          <p:spPr bwMode="auto">
            <a:xfrm>
              <a:off x="4582031" y="4775257"/>
              <a:ext cx="955241" cy="835654"/>
            </a:xfrm>
            <a:custGeom>
              <a:avLst/>
              <a:gdLst>
                <a:gd name="T0" fmla="*/ 585787 w 801"/>
                <a:gd name="T1" fmla="*/ 90487 h 674"/>
                <a:gd name="T2" fmla="*/ 517525 w 801"/>
                <a:gd name="T3" fmla="*/ 15875 h 674"/>
                <a:gd name="T4" fmla="*/ 492125 w 801"/>
                <a:gd name="T5" fmla="*/ 30163 h 674"/>
                <a:gd name="T6" fmla="*/ 423862 w 801"/>
                <a:gd name="T7" fmla="*/ 38100 h 674"/>
                <a:gd name="T8" fmla="*/ 350837 w 801"/>
                <a:gd name="T9" fmla="*/ 79375 h 674"/>
                <a:gd name="T10" fmla="*/ 304800 w 801"/>
                <a:gd name="T11" fmla="*/ 98425 h 674"/>
                <a:gd name="T12" fmla="*/ 149225 w 801"/>
                <a:gd name="T13" fmla="*/ 41275 h 674"/>
                <a:gd name="T14" fmla="*/ 119062 w 801"/>
                <a:gd name="T15" fmla="*/ 122238 h 674"/>
                <a:gd name="T16" fmla="*/ 95250 w 801"/>
                <a:gd name="T17" fmla="*/ 217488 h 674"/>
                <a:gd name="T18" fmla="*/ 95250 w 801"/>
                <a:gd name="T19" fmla="*/ 282575 h 674"/>
                <a:gd name="T20" fmla="*/ 133350 w 801"/>
                <a:gd name="T21" fmla="*/ 411163 h 674"/>
                <a:gd name="T22" fmla="*/ 236537 w 801"/>
                <a:gd name="T23" fmla="*/ 490538 h 674"/>
                <a:gd name="T24" fmla="*/ 225425 w 801"/>
                <a:gd name="T25" fmla="*/ 528638 h 674"/>
                <a:gd name="T26" fmla="*/ 166687 w 801"/>
                <a:gd name="T27" fmla="*/ 525463 h 674"/>
                <a:gd name="T28" fmla="*/ 174625 w 801"/>
                <a:gd name="T29" fmla="*/ 568325 h 674"/>
                <a:gd name="T30" fmla="*/ 0 w 801"/>
                <a:gd name="T31" fmla="*/ 582612 h 674"/>
                <a:gd name="T32" fmla="*/ 22225 w 801"/>
                <a:gd name="T33" fmla="*/ 857250 h 674"/>
                <a:gd name="T34" fmla="*/ 61912 w 801"/>
                <a:gd name="T35" fmla="*/ 936625 h 674"/>
                <a:gd name="T36" fmla="*/ 90487 w 801"/>
                <a:gd name="T37" fmla="*/ 955675 h 674"/>
                <a:gd name="T38" fmla="*/ 130175 w 801"/>
                <a:gd name="T39" fmla="*/ 958850 h 674"/>
                <a:gd name="T40" fmla="*/ 171450 w 801"/>
                <a:gd name="T41" fmla="*/ 996950 h 674"/>
                <a:gd name="T42" fmla="*/ 187325 w 801"/>
                <a:gd name="T43" fmla="*/ 1050925 h 674"/>
                <a:gd name="T44" fmla="*/ 233362 w 801"/>
                <a:gd name="T45" fmla="*/ 1069975 h 674"/>
                <a:gd name="T46" fmla="*/ 373062 w 801"/>
                <a:gd name="T47" fmla="*/ 1050925 h 674"/>
                <a:gd name="T48" fmla="*/ 422275 w 801"/>
                <a:gd name="T49" fmla="*/ 914400 h 674"/>
                <a:gd name="T50" fmla="*/ 422275 w 801"/>
                <a:gd name="T51" fmla="*/ 838200 h 674"/>
                <a:gd name="T52" fmla="*/ 650875 w 801"/>
                <a:gd name="T53" fmla="*/ 835025 h 674"/>
                <a:gd name="T54" fmla="*/ 700087 w 801"/>
                <a:gd name="T55" fmla="*/ 930275 h 674"/>
                <a:gd name="T56" fmla="*/ 838200 w 801"/>
                <a:gd name="T57" fmla="*/ 917575 h 674"/>
                <a:gd name="T58" fmla="*/ 955675 w 801"/>
                <a:gd name="T59" fmla="*/ 887413 h 674"/>
                <a:gd name="T60" fmla="*/ 1189037 w 801"/>
                <a:gd name="T61" fmla="*/ 930275 h 674"/>
                <a:gd name="T62" fmla="*/ 1200150 w 801"/>
                <a:gd name="T63" fmla="*/ 746125 h 674"/>
                <a:gd name="T64" fmla="*/ 1243012 w 801"/>
                <a:gd name="T65" fmla="*/ 739775 h 674"/>
                <a:gd name="T66" fmla="*/ 1257300 w 801"/>
                <a:gd name="T67" fmla="*/ 609600 h 674"/>
                <a:gd name="T68" fmla="*/ 1257300 w 801"/>
                <a:gd name="T69" fmla="*/ 563562 h 674"/>
                <a:gd name="T70" fmla="*/ 1235075 w 801"/>
                <a:gd name="T71" fmla="*/ 522288 h 674"/>
                <a:gd name="T72" fmla="*/ 1208087 w 801"/>
                <a:gd name="T73" fmla="*/ 530225 h 674"/>
                <a:gd name="T74" fmla="*/ 1150937 w 801"/>
                <a:gd name="T75" fmla="*/ 511175 h 674"/>
                <a:gd name="T76" fmla="*/ 1123950 w 801"/>
                <a:gd name="T77" fmla="*/ 465138 h 674"/>
                <a:gd name="T78" fmla="*/ 1173162 w 801"/>
                <a:gd name="T79" fmla="*/ 452438 h 674"/>
                <a:gd name="T80" fmla="*/ 1200150 w 801"/>
                <a:gd name="T81" fmla="*/ 441325 h 674"/>
                <a:gd name="T82" fmla="*/ 1189037 w 801"/>
                <a:gd name="T83" fmla="*/ 376237 h 674"/>
                <a:gd name="T84" fmla="*/ 1127125 w 801"/>
                <a:gd name="T85" fmla="*/ 330200 h 674"/>
                <a:gd name="T86" fmla="*/ 1058862 w 801"/>
                <a:gd name="T87" fmla="*/ 312737 h 674"/>
                <a:gd name="T88" fmla="*/ 1009650 w 801"/>
                <a:gd name="T89" fmla="*/ 320675 h 674"/>
                <a:gd name="T90" fmla="*/ 982662 w 801"/>
                <a:gd name="T91" fmla="*/ 285750 h 674"/>
                <a:gd name="T92" fmla="*/ 873125 w 801"/>
                <a:gd name="T93" fmla="*/ 274637 h 674"/>
                <a:gd name="T94" fmla="*/ 804862 w 801"/>
                <a:gd name="T95" fmla="*/ 254000 h 674"/>
                <a:gd name="T96" fmla="*/ 738187 w 801"/>
                <a:gd name="T97" fmla="*/ 244475 h 674"/>
                <a:gd name="T98" fmla="*/ 708025 w 801"/>
                <a:gd name="T99" fmla="*/ 263525 h 674"/>
                <a:gd name="T100" fmla="*/ 663575 w 801"/>
                <a:gd name="T101" fmla="*/ 296862 h 674"/>
                <a:gd name="T102" fmla="*/ 606425 w 801"/>
                <a:gd name="T103" fmla="*/ 247650 h 67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801"/>
                <a:gd name="T157" fmla="*/ 0 h 674"/>
                <a:gd name="T158" fmla="*/ 801 w 801"/>
                <a:gd name="T159" fmla="*/ 674 h 674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801" h="674">
                  <a:moveTo>
                    <a:pt x="405" y="26"/>
                  </a:moveTo>
                  <a:lnTo>
                    <a:pt x="369" y="57"/>
                  </a:lnTo>
                  <a:lnTo>
                    <a:pt x="343" y="2"/>
                  </a:lnTo>
                  <a:lnTo>
                    <a:pt x="326" y="10"/>
                  </a:lnTo>
                  <a:lnTo>
                    <a:pt x="303" y="0"/>
                  </a:lnTo>
                  <a:lnTo>
                    <a:pt x="310" y="19"/>
                  </a:lnTo>
                  <a:lnTo>
                    <a:pt x="288" y="14"/>
                  </a:lnTo>
                  <a:lnTo>
                    <a:pt x="267" y="24"/>
                  </a:lnTo>
                  <a:lnTo>
                    <a:pt x="255" y="16"/>
                  </a:lnTo>
                  <a:lnTo>
                    <a:pt x="221" y="50"/>
                  </a:lnTo>
                  <a:lnTo>
                    <a:pt x="197" y="40"/>
                  </a:lnTo>
                  <a:lnTo>
                    <a:pt x="192" y="62"/>
                  </a:lnTo>
                  <a:lnTo>
                    <a:pt x="154" y="62"/>
                  </a:lnTo>
                  <a:lnTo>
                    <a:pt x="94" y="26"/>
                  </a:lnTo>
                  <a:lnTo>
                    <a:pt x="69" y="58"/>
                  </a:lnTo>
                  <a:lnTo>
                    <a:pt x="75" y="77"/>
                  </a:lnTo>
                  <a:lnTo>
                    <a:pt x="45" y="125"/>
                  </a:lnTo>
                  <a:lnTo>
                    <a:pt x="60" y="137"/>
                  </a:lnTo>
                  <a:lnTo>
                    <a:pt x="36" y="149"/>
                  </a:lnTo>
                  <a:lnTo>
                    <a:pt x="60" y="178"/>
                  </a:lnTo>
                  <a:lnTo>
                    <a:pt x="48" y="185"/>
                  </a:lnTo>
                  <a:lnTo>
                    <a:pt x="84" y="259"/>
                  </a:lnTo>
                  <a:lnTo>
                    <a:pt x="110" y="247"/>
                  </a:lnTo>
                  <a:lnTo>
                    <a:pt x="149" y="309"/>
                  </a:lnTo>
                  <a:lnTo>
                    <a:pt x="130" y="314"/>
                  </a:lnTo>
                  <a:lnTo>
                    <a:pt x="142" y="333"/>
                  </a:lnTo>
                  <a:lnTo>
                    <a:pt x="130" y="345"/>
                  </a:lnTo>
                  <a:lnTo>
                    <a:pt x="105" y="331"/>
                  </a:lnTo>
                  <a:lnTo>
                    <a:pt x="96" y="341"/>
                  </a:lnTo>
                  <a:lnTo>
                    <a:pt x="110" y="358"/>
                  </a:lnTo>
                  <a:lnTo>
                    <a:pt x="89" y="381"/>
                  </a:lnTo>
                  <a:lnTo>
                    <a:pt x="0" y="367"/>
                  </a:lnTo>
                  <a:lnTo>
                    <a:pt x="12" y="389"/>
                  </a:lnTo>
                  <a:lnTo>
                    <a:pt x="14" y="540"/>
                  </a:lnTo>
                  <a:lnTo>
                    <a:pt x="38" y="540"/>
                  </a:lnTo>
                  <a:lnTo>
                    <a:pt x="39" y="590"/>
                  </a:lnTo>
                  <a:lnTo>
                    <a:pt x="43" y="604"/>
                  </a:lnTo>
                  <a:lnTo>
                    <a:pt x="57" y="602"/>
                  </a:lnTo>
                  <a:lnTo>
                    <a:pt x="67" y="609"/>
                  </a:lnTo>
                  <a:lnTo>
                    <a:pt x="82" y="604"/>
                  </a:lnTo>
                  <a:lnTo>
                    <a:pt x="101" y="614"/>
                  </a:lnTo>
                  <a:lnTo>
                    <a:pt x="108" y="628"/>
                  </a:lnTo>
                  <a:lnTo>
                    <a:pt x="106" y="655"/>
                  </a:lnTo>
                  <a:lnTo>
                    <a:pt x="118" y="662"/>
                  </a:lnTo>
                  <a:lnTo>
                    <a:pt x="137" y="660"/>
                  </a:lnTo>
                  <a:lnTo>
                    <a:pt x="147" y="674"/>
                  </a:lnTo>
                  <a:lnTo>
                    <a:pt x="228" y="670"/>
                  </a:lnTo>
                  <a:lnTo>
                    <a:pt x="235" y="662"/>
                  </a:lnTo>
                  <a:lnTo>
                    <a:pt x="235" y="586"/>
                  </a:lnTo>
                  <a:lnTo>
                    <a:pt x="266" y="576"/>
                  </a:lnTo>
                  <a:lnTo>
                    <a:pt x="269" y="559"/>
                  </a:lnTo>
                  <a:lnTo>
                    <a:pt x="266" y="528"/>
                  </a:lnTo>
                  <a:lnTo>
                    <a:pt x="394" y="521"/>
                  </a:lnTo>
                  <a:lnTo>
                    <a:pt x="410" y="526"/>
                  </a:lnTo>
                  <a:lnTo>
                    <a:pt x="410" y="586"/>
                  </a:lnTo>
                  <a:lnTo>
                    <a:pt x="441" y="586"/>
                  </a:lnTo>
                  <a:lnTo>
                    <a:pt x="519" y="586"/>
                  </a:lnTo>
                  <a:lnTo>
                    <a:pt x="528" y="578"/>
                  </a:lnTo>
                  <a:lnTo>
                    <a:pt x="528" y="556"/>
                  </a:lnTo>
                  <a:lnTo>
                    <a:pt x="602" y="559"/>
                  </a:lnTo>
                  <a:lnTo>
                    <a:pt x="607" y="585"/>
                  </a:lnTo>
                  <a:lnTo>
                    <a:pt x="749" y="586"/>
                  </a:lnTo>
                  <a:lnTo>
                    <a:pt x="758" y="571"/>
                  </a:lnTo>
                  <a:lnTo>
                    <a:pt x="756" y="470"/>
                  </a:lnTo>
                  <a:lnTo>
                    <a:pt x="768" y="466"/>
                  </a:lnTo>
                  <a:lnTo>
                    <a:pt x="783" y="466"/>
                  </a:lnTo>
                  <a:lnTo>
                    <a:pt x="787" y="441"/>
                  </a:lnTo>
                  <a:lnTo>
                    <a:pt x="792" y="384"/>
                  </a:lnTo>
                  <a:lnTo>
                    <a:pt x="787" y="369"/>
                  </a:lnTo>
                  <a:lnTo>
                    <a:pt x="792" y="355"/>
                  </a:lnTo>
                  <a:lnTo>
                    <a:pt x="801" y="340"/>
                  </a:lnTo>
                  <a:lnTo>
                    <a:pt x="778" y="329"/>
                  </a:lnTo>
                  <a:lnTo>
                    <a:pt x="770" y="322"/>
                  </a:lnTo>
                  <a:lnTo>
                    <a:pt x="761" y="334"/>
                  </a:lnTo>
                  <a:lnTo>
                    <a:pt x="747" y="334"/>
                  </a:lnTo>
                  <a:lnTo>
                    <a:pt x="725" y="322"/>
                  </a:lnTo>
                  <a:lnTo>
                    <a:pt x="708" y="310"/>
                  </a:lnTo>
                  <a:lnTo>
                    <a:pt x="708" y="293"/>
                  </a:lnTo>
                  <a:lnTo>
                    <a:pt x="718" y="285"/>
                  </a:lnTo>
                  <a:lnTo>
                    <a:pt x="739" y="285"/>
                  </a:lnTo>
                  <a:lnTo>
                    <a:pt x="744" y="276"/>
                  </a:lnTo>
                  <a:lnTo>
                    <a:pt x="756" y="278"/>
                  </a:lnTo>
                  <a:lnTo>
                    <a:pt x="747" y="259"/>
                  </a:lnTo>
                  <a:lnTo>
                    <a:pt x="749" y="237"/>
                  </a:lnTo>
                  <a:lnTo>
                    <a:pt x="747" y="218"/>
                  </a:lnTo>
                  <a:lnTo>
                    <a:pt x="710" y="208"/>
                  </a:lnTo>
                  <a:lnTo>
                    <a:pt x="684" y="199"/>
                  </a:lnTo>
                  <a:lnTo>
                    <a:pt x="667" y="197"/>
                  </a:lnTo>
                  <a:lnTo>
                    <a:pt x="646" y="206"/>
                  </a:lnTo>
                  <a:lnTo>
                    <a:pt x="636" y="202"/>
                  </a:lnTo>
                  <a:lnTo>
                    <a:pt x="638" y="189"/>
                  </a:lnTo>
                  <a:lnTo>
                    <a:pt x="619" y="180"/>
                  </a:lnTo>
                  <a:lnTo>
                    <a:pt x="593" y="182"/>
                  </a:lnTo>
                  <a:lnTo>
                    <a:pt x="550" y="173"/>
                  </a:lnTo>
                  <a:lnTo>
                    <a:pt x="519" y="173"/>
                  </a:lnTo>
                  <a:lnTo>
                    <a:pt x="507" y="160"/>
                  </a:lnTo>
                  <a:lnTo>
                    <a:pt x="490" y="151"/>
                  </a:lnTo>
                  <a:lnTo>
                    <a:pt x="465" y="154"/>
                  </a:lnTo>
                  <a:lnTo>
                    <a:pt x="463" y="166"/>
                  </a:lnTo>
                  <a:lnTo>
                    <a:pt x="446" y="166"/>
                  </a:lnTo>
                  <a:lnTo>
                    <a:pt x="441" y="175"/>
                  </a:lnTo>
                  <a:lnTo>
                    <a:pt x="418" y="187"/>
                  </a:lnTo>
                  <a:lnTo>
                    <a:pt x="406" y="192"/>
                  </a:lnTo>
                  <a:lnTo>
                    <a:pt x="382" y="156"/>
                  </a:lnTo>
                  <a:lnTo>
                    <a:pt x="405" y="26"/>
                  </a:lnTo>
                  <a:close/>
                </a:path>
              </a:pathLst>
            </a:custGeom>
            <a:grpFill/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srgbClr val="002060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42" name="Freeform 27"/>
            <p:cNvSpPr>
              <a:spLocks/>
            </p:cNvSpPr>
            <p:nvPr/>
          </p:nvSpPr>
          <p:spPr bwMode="auto">
            <a:xfrm>
              <a:off x="4803656" y="3117493"/>
              <a:ext cx="1712560" cy="1454607"/>
            </a:xfrm>
            <a:custGeom>
              <a:avLst/>
              <a:gdLst>
                <a:gd name="T0" fmla="*/ 457200 w 1438"/>
                <a:gd name="T1" fmla="*/ 658812 h 1175"/>
                <a:gd name="T2" fmla="*/ 225425 w 1438"/>
                <a:gd name="T3" fmla="*/ 593725 h 1175"/>
                <a:gd name="T4" fmla="*/ 228600 w 1438"/>
                <a:gd name="T5" fmla="*/ 844550 h 1175"/>
                <a:gd name="T6" fmla="*/ 0 w 1438"/>
                <a:gd name="T7" fmla="*/ 1219200 h 1175"/>
                <a:gd name="T8" fmla="*/ 82550 w 1438"/>
                <a:gd name="T9" fmla="*/ 1309687 h 1175"/>
                <a:gd name="T10" fmla="*/ 46037 w 1438"/>
                <a:gd name="T11" fmla="*/ 1377949 h 1175"/>
                <a:gd name="T12" fmla="*/ 60325 w 1438"/>
                <a:gd name="T13" fmla="*/ 1473199 h 1175"/>
                <a:gd name="T14" fmla="*/ 57150 w 1438"/>
                <a:gd name="T15" fmla="*/ 1581149 h 1175"/>
                <a:gd name="T16" fmla="*/ 369887 w 1438"/>
                <a:gd name="T17" fmla="*/ 1831975 h 1175"/>
                <a:gd name="T18" fmla="*/ 403225 w 1438"/>
                <a:gd name="T19" fmla="*/ 1831975 h 1175"/>
                <a:gd name="T20" fmla="*/ 723900 w 1438"/>
                <a:gd name="T21" fmla="*/ 1865312 h 1175"/>
                <a:gd name="T22" fmla="*/ 1017588 w 1438"/>
                <a:gd name="T23" fmla="*/ 1530349 h 1175"/>
                <a:gd name="T24" fmla="*/ 982663 w 1438"/>
                <a:gd name="T25" fmla="*/ 1500187 h 1175"/>
                <a:gd name="T26" fmla="*/ 1016000 w 1438"/>
                <a:gd name="T27" fmla="*/ 1462087 h 1175"/>
                <a:gd name="T28" fmla="*/ 1054100 w 1438"/>
                <a:gd name="T29" fmla="*/ 1481137 h 1175"/>
                <a:gd name="T30" fmla="*/ 1085850 w 1438"/>
                <a:gd name="T31" fmla="*/ 1489074 h 1175"/>
                <a:gd name="T32" fmla="*/ 1119188 w 1438"/>
                <a:gd name="T33" fmla="*/ 1489074 h 1175"/>
                <a:gd name="T34" fmla="*/ 1200150 w 1438"/>
                <a:gd name="T35" fmla="*/ 1350962 h 1175"/>
                <a:gd name="T36" fmla="*/ 1196975 w 1438"/>
                <a:gd name="T37" fmla="*/ 1303337 h 1175"/>
                <a:gd name="T38" fmla="*/ 1252537 w 1438"/>
                <a:gd name="T39" fmla="*/ 1255712 h 1175"/>
                <a:gd name="T40" fmla="*/ 1257300 w 1438"/>
                <a:gd name="T41" fmla="*/ 1203325 h 1175"/>
                <a:gd name="T42" fmla="*/ 1336675 w 1438"/>
                <a:gd name="T43" fmla="*/ 1141412 h 1175"/>
                <a:gd name="T44" fmla="*/ 1417637 w 1438"/>
                <a:gd name="T45" fmla="*/ 1112837 h 1175"/>
                <a:gd name="T46" fmla="*/ 1492250 w 1438"/>
                <a:gd name="T47" fmla="*/ 1112837 h 1175"/>
                <a:gd name="T48" fmla="*/ 1554162 w 1438"/>
                <a:gd name="T49" fmla="*/ 1074737 h 1175"/>
                <a:gd name="T50" fmla="*/ 1614487 w 1438"/>
                <a:gd name="T51" fmla="*/ 1009650 h 1175"/>
                <a:gd name="T52" fmla="*/ 1671638 w 1438"/>
                <a:gd name="T53" fmla="*/ 1035050 h 1175"/>
                <a:gd name="T54" fmla="*/ 1701800 w 1438"/>
                <a:gd name="T55" fmla="*/ 1069975 h 1175"/>
                <a:gd name="T56" fmla="*/ 2016125 w 1438"/>
                <a:gd name="T57" fmla="*/ 1200150 h 1175"/>
                <a:gd name="T58" fmla="*/ 2027238 w 1438"/>
                <a:gd name="T59" fmla="*/ 990600 h 1175"/>
                <a:gd name="T60" fmla="*/ 2282825 w 1438"/>
                <a:gd name="T61" fmla="*/ 985837 h 1175"/>
                <a:gd name="T62" fmla="*/ 2216150 w 1438"/>
                <a:gd name="T63" fmla="*/ 895350 h 1175"/>
                <a:gd name="T64" fmla="*/ 2155825 w 1438"/>
                <a:gd name="T65" fmla="*/ 827087 h 1175"/>
                <a:gd name="T66" fmla="*/ 2098675 w 1438"/>
                <a:gd name="T67" fmla="*/ 750887 h 1175"/>
                <a:gd name="T68" fmla="*/ 2079625 w 1438"/>
                <a:gd name="T69" fmla="*/ 712787 h 1175"/>
                <a:gd name="T70" fmla="*/ 2046288 w 1438"/>
                <a:gd name="T71" fmla="*/ 681037 h 1175"/>
                <a:gd name="T72" fmla="*/ 2011363 w 1438"/>
                <a:gd name="T73" fmla="*/ 658812 h 1175"/>
                <a:gd name="T74" fmla="*/ 1968500 w 1438"/>
                <a:gd name="T75" fmla="*/ 631825 h 1175"/>
                <a:gd name="T76" fmla="*/ 1943100 w 1438"/>
                <a:gd name="T77" fmla="*/ 623887 h 1175"/>
                <a:gd name="T78" fmla="*/ 1911350 w 1438"/>
                <a:gd name="T79" fmla="*/ 615950 h 1175"/>
                <a:gd name="T80" fmla="*/ 1866900 w 1438"/>
                <a:gd name="T81" fmla="*/ 579437 h 1175"/>
                <a:gd name="T82" fmla="*/ 1809750 w 1438"/>
                <a:gd name="T83" fmla="*/ 552450 h 1175"/>
                <a:gd name="T84" fmla="*/ 1749425 w 1438"/>
                <a:gd name="T85" fmla="*/ 522287 h 1175"/>
                <a:gd name="T86" fmla="*/ 1682750 w 1438"/>
                <a:gd name="T87" fmla="*/ 487362 h 1175"/>
                <a:gd name="T88" fmla="*/ 1581150 w 1438"/>
                <a:gd name="T89" fmla="*/ 438150 h 1175"/>
                <a:gd name="T90" fmla="*/ 1474787 w 1438"/>
                <a:gd name="T91" fmla="*/ 387350 h 1175"/>
                <a:gd name="T92" fmla="*/ 1397000 w 1438"/>
                <a:gd name="T93" fmla="*/ 341312 h 1175"/>
                <a:gd name="T94" fmla="*/ 1341437 w 1438"/>
                <a:gd name="T95" fmla="*/ 311150 h 1175"/>
                <a:gd name="T96" fmla="*/ 1290637 w 1438"/>
                <a:gd name="T97" fmla="*/ 277812 h 1175"/>
                <a:gd name="T98" fmla="*/ 1249362 w 1438"/>
                <a:gd name="T99" fmla="*/ 265112 h 1175"/>
                <a:gd name="T100" fmla="*/ 1168400 w 1438"/>
                <a:gd name="T101" fmla="*/ 231775 h 1175"/>
                <a:gd name="T102" fmla="*/ 1150937 w 1438"/>
                <a:gd name="T103" fmla="*/ 231775 h 1175"/>
                <a:gd name="T104" fmla="*/ 1111250 w 1438"/>
                <a:gd name="T105" fmla="*/ 212725 h 1175"/>
                <a:gd name="T106" fmla="*/ 1055688 w 1438"/>
                <a:gd name="T107" fmla="*/ 188912 h 1175"/>
                <a:gd name="T108" fmla="*/ 1009650 w 1438"/>
                <a:gd name="T109" fmla="*/ 160337 h 1175"/>
                <a:gd name="T110" fmla="*/ 947738 w 1438"/>
                <a:gd name="T111" fmla="*/ 136525 h 1175"/>
                <a:gd name="T112" fmla="*/ 903288 w 1438"/>
                <a:gd name="T113" fmla="*/ 120650 h 1175"/>
                <a:gd name="T114" fmla="*/ 857250 w 1438"/>
                <a:gd name="T115" fmla="*/ 90487 h 1175"/>
                <a:gd name="T116" fmla="*/ 838200 w 1438"/>
                <a:gd name="T117" fmla="*/ 44450 h 1175"/>
                <a:gd name="T118" fmla="*/ 792162 w 1438"/>
                <a:gd name="T119" fmla="*/ 14287 h 1175"/>
                <a:gd name="T120" fmla="*/ 776287 w 1438"/>
                <a:gd name="T121" fmla="*/ 3175 h 1175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438"/>
                <a:gd name="T184" fmla="*/ 0 h 1175"/>
                <a:gd name="T185" fmla="*/ 1438 w 1438"/>
                <a:gd name="T186" fmla="*/ 1175 h 1175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438" h="1175">
                  <a:moveTo>
                    <a:pt x="478" y="0"/>
                  </a:moveTo>
                  <a:lnTo>
                    <a:pt x="288" y="415"/>
                  </a:lnTo>
                  <a:lnTo>
                    <a:pt x="273" y="415"/>
                  </a:lnTo>
                  <a:lnTo>
                    <a:pt x="142" y="374"/>
                  </a:lnTo>
                  <a:lnTo>
                    <a:pt x="88" y="506"/>
                  </a:lnTo>
                  <a:lnTo>
                    <a:pt x="144" y="532"/>
                  </a:lnTo>
                  <a:lnTo>
                    <a:pt x="74" y="689"/>
                  </a:lnTo>
                  <a:lnTo>
                    <a:pt x="0" y="768"/>
                  </a:lnTo>
                  <a:lnTo>
                    <a:pt x="7" y="791"/>
                  </a:lnTo>
                  <a:lnTo>
                    <a:pt x="52" y="825"/>
                  </a:lnTo>
                  <a:lnTo>
                    <a:pt x="19" y="866"/>
                  </a:lnTo>
                  <a:lnTo>
                    <a:pt x="29" y="868"/>
                  </a:lnTo>
                  <a:lnTo>
                    <a:pt x="34" y="902"/>
                  </a:lnTo>
                  <a:lnTo>
                    <a:pt x="38" y="928"/>
                  </a:lnTo>
                  <a:lnTo>
                    <a:pt x="2" y="972"/>
                  </a:lnTo>
                  <a:lnTo>
                    <a:pt x="36" y="996"/>
                  </a:lnTo>
                  <a:lnTo>
                    <a:pt x="33" y="1015"/>
                  </a:lnTo>
                  <a:lnTo>
                    <a:pt x="233" y="1154"/>
                  </a:lnTo>
                  <a:lnTo>
                    <a:pt x="220" y="1147"/>
                  </a:lnTo>
                  <a:lnTo>
                    <a:pt x="254" y="1154"/>
                  </a:lnTo>
                  <a:lnTo>
                    <a:pt x="254" y="1142"/>
                  </a:lnTo>
                  <a:lnTo>
                    <a:pt x="456" y="1175"/>
                  </a:lnTo>
                  <a:lnTo>
                    <a:pt x="638" y="976"/>
                  </a:lnTo>
                  <a:lnTo>
                    <a:pt x="641" y="964"/>
                  </a:lnTo>
                  <a:lnTo>
                    <a:pt x="628" y="952"/>
                  </a:lnTo>
                  <a:lnTo>
                    <a:pt x="619" y="945"/>
                  </a:lnTo>
                  <a:lnTo>
                    <a:pt x="628" y="929"/>
                  </a:lnTo>
                  <a:lnTo>
                    <a:pt x="640" y="921"/>
                  </a:lnTo>
                  <a:lnTo>
                    <a:pt x="650" y="923"/>
                  </a:lnTo>
                  <a:lnTo>
                    <a:pt x="664" y="933"/>
                  </a:lnTo>
                  <a:lnTo>
                    <a:pt x="674" y="943"/>
                  </a:lnTo>
                  <a:lnTo>
                    <a:pt x="684" y="938"/>
                  </a:lnTo>
                  <a:lnTo>
                    <a:pt x="694" y="929"/>
                  </a:lnTo>
                  <a:lnTo>
                    <a:pt x="705" y="938"/>
                  </a:lnTo>
                  <a:lnTo>
                    <a:pt x="766" y="885"/>
                  </a:lnTo>
                  <a:lnTo>
                    <a:pt x="756" y="851"/>
                  </a:lnTo>
                  <a:lnTo>
                    <a:pt x="754" y="832"/>
                  </a:lnTo>
                  <a:lnTo>
                    <a:pt x="754" y="821"/>
                  </a:lnTo>
                  <a:lnTo>
                    <a:pt x="784" y="804"/>
                  </a:lnTo>
                  <a:lnTo>
                    <a:pt x="789" y="791"/>
                  </a:lnTo>
                  <a:lnTo>
                    <a:pt x="792" y="777"/>
                  </a:lnTo>
                  <a:lnTo>
                    <a:pt x="792" y="758"/>
                  </a:lnTo>
                  <a:lnTo>
                    <a:pt x="816" y="731"/>
                  </a:lnTo>
                  <a:lnTo>
                    <a:pt x="842" y="719"/>
                  </a:lnTo>
                  <a:lnTo>
                    <a:pt x="874" y="724"/>
                  </a:lnTo>
                  <a:lnTo>
                    <a:pt x="893" y="701"/>
                  </a:lnTo>
                  <a:lnTo>
                    <a:pt x="912" y="695"/>
                  </a:lnTo>
                  <a:lnTo>
                    <a:pt x="940" y="701"/>
                  </a:lnTo>
                  <a:lnTo>
                    <a:pt x="952" y="688"/>
                  </a:lnTo>
                  <a:lnTo>
                    <a:pt x="979" y="677"/>
                  </a:lnTo>
                  <a:lnTo>
                    <a:pt x="1001" y="640"/>
                  </a:lnTo>
                  <a:lnTo>
                    <a:pt x="1017" y="636"/>
                  </a:lnTo>
                  <a:lnTo>
                    <a:pt x="1037" y="647"/>
                  </a:lnTo>
                  <a:lnTo>
                    <a:pt x="1053" y="652"/>
                  </a:lnTo>
                  <a:lnTo>
                    <a:pt x="1065" y="653"/>
                  </a:lnTo>
                  <a:lnTo>
                    <a:pt x="1072" y="674"/>
                  </a:lnTo>
                  <a:lnTo>
                    <a:pt x="1077" y="765"/>
                  </a:lnTo>
                  <a:lnTo>
                    <a:pt x="1270" y="756"/>
                  </a:lnTo>
                  <a:lnTo>
                    <a:pt x="1277" y="636"/>
                  </a:lnTo>
                  <a:lnTo>
                    <a:pt x="1277" y="624"/>
                  </a:lnTo>
                  <a:lnTo>
                    <a:pt x="1428" y="640"/>
                  </a:lnTo>
                  <a:lnTo>
                    <a:pt x="1438" y="621"/>
                  </a:lnTo>
                  <a:lnTo>
                    <a:pt x="1420" y="593"/>
                  </a:lnTo>
                  <a:lnTo>
                    <a:pt x="1396" y="564"/>
                  </a:lnTo>
                  <a:lnTo>
                    <a:pt x="1373" y="533"/>
                  </a:lnTo>
                  <a:lnTo>
                    <a:pt x="1358" y="521"/>
                  </a:lnTo>
                  <a:lnTo>
                    <a:pt x="1341" y="489"/>
                  </a:lnTo>
                  <a:lnTo>
                    <a:pt x="1322" y="473"/>
                  </a:lnTo>
                  <a:lnTo>
                    <a:pt x="1310" y="458"/>
                  </a:lnTo>
                  <a:lnTo>
                    <a:pt x="1310" y="449"/>
                  </a:lnTo>
                  <a:lnTo>
                    <a:pt x="1301" y="436"/>
                  </a:lnTo>
                  <a:lnTo>
                    <a:pt x="1289" y="429"/>
                  </a:lnTo>
                  <a:lnTo>
                    <a:pt x="1277" y="419"/>
                  </a:lnTo>
                  <a:lnTo>
                    <a:pt x="1267" y="415"/>
                  </a:lnTo>
                  <a:lnTo>
                    <a:pt x="1245" y="412"/>
                  </a:lnTo>
                  <a:lnTo>
                    <a:pt x="1240" y="398"/>
                  </a:lnTo>
                  <a:lnTo>
                    <a:pt x="1236" y="398"/>
                  </a:lnTo>
                  <a:lnTo>
                    <a:pt x="1224" y="393"/>
                  </a:lnTo>
                  <a:lnTo>
                    <a:pt x="1222" y="389"/>
                  </a:lnTo>
                  <a:lnTo>
                    <a:pt x="1204" y="388"/>
                  </a:lnTo>
                  <a:lnTo>
                    <a:pt x="1188" y="379"/>
                  </a:lnTo>
                  <a:lnTo>
                    <a:pt x="1176" y="365"/>
                  </a:lnTo>
                  <a:lnTo>
                    <a:pt x="1156" y="360"/>
                  </a:lnTo>
                  <a:lnTo>
                    <a:pt x="1140" y="348"/>
                  </a:lnTo>
                  <a:lnTo>
                    <a:pt x="1125" y="340"/>
                  </a:lnTo>
                  <a:lnTo>
                    <a:pt x="1102" y="329"/>
                  </a:lnTo>
                  <a:lnTo>
                    <a:pt x="1087" y="319"/>
                  </a:lnTo>
                  <a:lnTo>
                    <a:pt x="1060" y="307"/>
                  </a:lnTo>
                  <a:lnTo>
                    <a:pt x="1032" y="293"/>
                  </a:lnTo>
                  <a:lnTo>
                    <a:pt x="996" y="276"/>
                  </a:lnTo>
                  <a:lnTo>
                    <a:pt x="948" y="245"/>
                  </a:lnTo>
                  <a:lnTo>
                    <a:pt x="929" y="244"/>
                  </a:lnTo>
                  <a:lnTo>
                    <a:pt x="904" y="228"/>
                  </a:lnTo>
                  <a:lnTo>
                    <a:pt x="880" y="215"/>
                  </a:lnTo>
                  <a:lnTo>
                    <a:pt x="869" y="203"/>
                  </a:lnTo>
                  <a:lnTo>
                    <a:pt x="845" y="196"/>
                  </a:lnTo>
                  <a:lnTo>
                    <a:pt x="830" y="189"/>
                  </a:lnTo>
                  <a:lnTo>
                    <a:pt x="813" y="175"/>
                  </a:lnTo>
                  <a:lnTo>
                    <a:pt x="799" y="180"/>
                  </a:lnTo>
                  <a:lnTo>
                    <a:pt x="787" y="167"/>
                  </a:lnTo>
                  <a:lnTo>
                    <a:pt x="763" y="155"/>
                  </a:lnTo>
                  <a:lnTo>
                    <a:pt x="736" y="146"/>
                  </a:lnTo>
                  <a:lnTo>
                    <a:pt x="724" y="143"/>
                  </a:lnTo>
                  <a:lnTo>
                    <a:pt x="725" y="146"/>
                  </a:lnTo>
                  <a:lnTo>
                    <a:pt x="712" y="134"/>
                  </a:lnTo>
                  <a:lnTo>
                    <a:pt x="700" y="134"/>
                  </a:lnTo>
                  <a:lnTo>
                    <a:pt x="682" y="122"/>
                  </a:lnTo>
                  <a:lnTo>
                    <a:pt x="665" y="119"/>
                  </a:lnTo>
                  <a:lnTo>
                    <a:pt x="652" y="110"/>
                  </a:lnTo>
                  <a:lnTo>
                    <a:pt x="636" y="101"/>
                  </a:lnTo>
                  <a:lnTo>
                    <a:pt x="622" y="100"/>
                  </a:lnTo>
                  <a:lnTo>
                    <a:pt x="597" y="86"/>
                  </a:lnTo>
                  <a:lnTo>
                    <a:pt x="580" y="81"/>
                  </a:lnTo>
                  <a:lnTo>
                    <a:pt x="569" y="76"/>
                  </a:lnTo>
                  <a:lnTo>
                    <a:pt x="550" y="67"/>
                  </a:lnTo>
                  <a:lnTo>
                    <a:pt x="540" y="57"/>
                  </a:lnTo>
                  <a:lnTo>
                    <a:pt x="545" y="41"/>
                  </a:lnTo>
                  <a:lnTo>
                    <a:pt x="528" y="28"/>
                  </a:lnTo>
                  <a:lnTo>
                    <a:pt x="511" y="17"/>
                  </a:lnTo>
                  <a:lnTo>
                    <a:pt x="499" y="9"/>
                  </a:lnTo>
                  <a:lnTo>
                    <a:pt x="496" y="9"/>
                  </a:lnTo>
                  <a:lnTo>
                    <a:pt x="489" y="2"/>
                  </a:lnTo>
                  <a:lnTo>
                    <a:pt x="478" y="0"/>
                  </a:lnTo>
                  <a:close/>
                </a:path>
              </a:pathLst>
            </a:custGeom>
            <a:grpFill/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srgbClr val="002060"/>
                </a:solidFill>
                <a:latin typeface="+mn-lt"/>
                <a:cs typeface="Arial" charset="0"/>
              </a:endParaRPr>
            </a:p>
          </p:txBody>
        </p:sp>
        <p:sp>
          <p:nvSpPr>
            <p:cNvPr id="43" name="Freeform 28"/>
            <p:cNvSpPr>
              <a:spLocks/>
            </p:cNvSpPr>
            <p:nvPr/>
          </p:nvSpPr>
          <p:spPr bwMode="auto">
            <a:xfrm>
              <a:off x="5038318" y="3890845"/>
              <a:ext cx="1470788" cy="1353029"/>
            </a:xfrm>
            <a:custGeom>
              <a:avLst/>
              <a:gdLst>
                <a:gd name="T0" fmla="*/ 2147483647 w 1235"/>
                <a:gd name="T1" fmla="*/ 2147483647 h 1092"/>
                <a:gd name="T2" fmla="*/ 2147483647 w 1235"/>
                <a:gd name="T3" fmla="*/ 2147483647 h 1092"/>
                <a:gd name="T4" fmla="*/ 2147483647 w 1235"/>
                <a:gd name="T5" fmla="*/ 2147483647 h 1092"/>
                <a:gd name="T6" fmla="*/ 2147483647 w 1235"/>
                <a:gd name="T7" fmla="*/ 2147483647 h 1092"/>
                <a:gd name="T8" fmla="*/ 2147483647 w 1235"/>
                <a:gd name="T9" fmla="*/ 2147483647 h 1092"/>
                <a:gd name="T10" fmla="*/ 2147483647 w 1235"/>
                <a:gd name="T11" fmla="*/ 2147483647 h 1092"/>
                <a:gd name="T12" fmla="*/ 2147483647 w 1235"/>
                <a:gd name="T13" fmla="*/ 2147483647 h 1092"/>
                <a:gd name="T14" fmla="*/ 2147483647 w 1235"/>
                <a:gd name="T15" fmla="*/ 2147483647 h 1092"/>
                <a:gd name="T16" fmla="*/ 2147483647 w 1235"/>
                <a:gd name="T17" fmla="*/ 2147483647 h 1092"/>
                <a:gd name="T18" fmla="*/ 2147483647 w 1235"/>
                <a:gd name="T19" fmla="*/ 2147483647 h 1092"/>
                <a:gd name="T20" fmla="*/ 2147483647 w 1235"/>
                <a:gd name="T21" fmla="*/ 2147483647 h 1092"/>
                <a:gd name="T22" fmla="*/ 2147483647 w 1235"/>
                <a:gd name="T23" fmla="*/ 2147483647 h 1092"/>
                <a:gd name="T24" fmla="*/ 2147483647 w 1235"/>
                <a:gd name="T25" fmla="*/ 2147483647 h 1092"/>
                <a:gd name="T26" fmla="*/ 2147483647 w 1235"/>
                <a:gd name="T27" fmla="*/ 2147483647 h 1092"/>
                <a:gd name="T28" fmla="*/ 2147483647 w 1235"/>
                <a:gd name="T29" fmla="*/ 2147483647 h 1092"/>
                <a:gd name="T30" fmla="*/ 2147483647 w 1235"/>
                <a:gd name="T31" fmla="*/ 2147483647 h 1092"/>
                <a:gd name="T32" fmla="*/ 2147483647 w 1235"/>
                <a:gd name="T33" fmla="*/ 2147483647 h 1092"/>
                <a:gd name="T34" fmla="*/ 2147483647 w 1235"/>
                <a:gd name="T35" fmla="*/ 2147483647 h 1092"/>
                <a:gd name="T36" fmla="*/ 2147483647 w 1235"/>
                <a:gd name="T37" fmla="*/ 2147483647 h 1092"/>
                <a:gd name="T38" fmla="*/ 2147483647 w 1235"/>
                <a:gd name="T39" fmla="*/ 2147483647 h 1092"/>
                <a:gd name="T40" fmla="*/ 2147483647 w 1235"/>
                <a:gd name="T41" fmla="*/ 2147483647 h 1092"/>
                <a:gd name="T42" fmla="*/ 2147483647 w 1235"/>
                <a:gd name="T43" fmla="*/ 2147483647 h 1092"/>
                <a:gd name="T44" fmla="*/ 2147483647 w 1235"/>
                <a:gd name="T45" fmla="*/ 2147483647 h 1092"/>
                <a:gd name="T46" fmla="*/ 2147483647 w 1235"/>
                <a:gd name="T47" fmla="*/ 2147483647 h 1092"/>
                <a:gd name="T48" fmla="*/ 2147483647 w 1235"/>
                <a:gd name="T49" fmla="*/ 2147483647 h 1092"/>
                <a:gd name="T50" fmla="*/ 2147483647 w 1235"/>
                <a:gd name="T51" fmla="*/ 2147483647 h 1092"/>
                <a:gd name="T52" fmla="*/ 2147483647 w 1235"/>
                <a:gd name="T53" fmla="*/ 2147483647 h 1092"/>
                <a:gd name="T54" fmla="*/ 2147483647 w 1235"/>
                <a:gd name="T55" fmla="*/ 2147483647 h 1092"/>
                <a:gd name="T56" fmla="*/ 2147483647 w 1235"/>
                <a:gd name="T57" fmla="*/ 2147483647 h 1092"/>
                <a:gd name="T58" fmla="*/ 2147483647 w 1235"/>
                <a:gd name="T59" fmla="*/ 2147483647 h 1092"/>
                <a:gd name="T60" fmla="*/ 2147483647 w 1235"/>
                <a:gd name="T61" fmla="*/ 2147483647 h 1092"/>
                <a:gd name="T62" fmla="*/ 2147483647 w 1235"/>
                <a:gd name="T63" fmla="*/ 2147483647 h 1092"/>
                <a:gd name="T64" fmla="*/ 2147483647 w 1235"/>
                <a:gd name="T65" fmla="*/ 2147483647 h 1092"/>
                <a:gd name="T66" fmla="*/ 2147483647 w 1235"/>
                <a:gd name="T67" fmla="*/ 2147483647 h 1092"/>
                <a:gd name="T68" fmla="*/ 2147483647 w 1235"/>
                <a:gd name="T69" fmla="*/ 2147483647 h 1092"/>
                <a:gd name="T70" fmla="*/ 2147483647 w 1235"/>
                <a:gd name="T71" fmla="*/ 2147483647 h 1092"/>
                <a:gd name="T72" fmla="*/ 2147483647 w 1235"/>
                <a:gd name="T73" fmla="*/ 2147483647 h 1092"/>
                <a:gd name="T74" fmla="*/ 2147483647 w 1235"/>
                <a:gd name="T75" fmla="*/ 2147483647 h 1092"/>
                <a:gd name="T76" fmla="*/ 2147483647 w 1235"/>
                <a:gd name="T77" fmla="*/ 2147483647 h 1092"/>
                <a:gd name="T78" fmla="*/ 2147483647 w 1235"/>
                <a:gd name="T79" fmla="*/ 2147483647 h 1092"/>
                <a:gd name="T80" fmla="*/ 2147483647 w 1235"/>
                <a:gd name="T81" fmla="*/ 2147483647 h 1092"/>
                <a:gd name="T82" fmla="*/ 2147483647 w 1235"/>
                <a:gd name="T83" fmla="*/ 2147483647 h 1092"/>
                <a:gd name="T84" fmla="*/ 2147483647 w 1235"/>
                <a:gd name="T85" fmla="*/ 2147483647 h 1092"/>
                <a:gd name="T86" fmla="*/ 2147483647 w 1235"/>
                <a:gd name="T87" fmla="*/ 2147483647 h 1092"/>
                <a:gd name="T88" fmla="*/ 2147483647 w 1235"/>
                <a:gd name="T89" fmla="*/ 2147483647 h 1092"/>
                <a:gd name="T90" fmla="*/ 2147483647 w 1235"/>
                <a:gd name="T91" fmla="*/ 2147483647 h 109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235"/>
                <a:gd name="T139" fmla="*/ 0 h 1092"/>
                <a:gd name="T140" fmla="*/ 1235 w 1235"/>
                <a:gd name="T141" fmla="*/ 1092 h 109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235" h="1092">
                  <a:moveTo>
                    <a:pt x="1235" y="14"/>
                  </a:moveTo>
                  <a:lnTo>
                    <a:pt x="1075" y="0"/>
                  </a:lnTo>
                  <a:lnTo>
                    <a:pt x="1072" y="134"/>
                  </a:lnTo>
                  <a:lnTo>
                    <a:pt x="878" y="141"/>
                  </a:lnTo>
                  <a:lnTo>
                    <a:pt x="876" y="55"/>
                  </a:lnTo>
                  <a:lnTo>
                    <a:pt x="868" y="28"/>
                  </a:lnTo>
                  <a:lnTo>
                    <a:pt x="852" y="24"/>
                  </a:lnTo>
                  <a:lnTo>
                    <a:pt x="827" y="14"/>
                  </a:lnTo>
                  <a:lnTo>
                    <a:pt x="816" y="9"/>
                  </a:lnTo>
                  <a:lnTo>
                    <a:pt x="808" y="16"/>
                  </a:lnTo>
                  <a:lnTo>
                    <a:pt x="797" y="12"/>
                  </a:lnTo>
                  <a:lnTo>
                    <a:pt x="784" y="50"/>
                  </a:lnTo>
                  <a:lnTo>
                    <a:pt x="753" y="62"/>
                  </a:lnTo>
                  <a:lnTo>
                    <a:pt x="749" y="77"/>
                  </a:lnTo>
                  <a:lnTo>
                    <a:pt x="713" y="69"/>
                  </a:lnTo>
                  <a:lnTo>
                    <a:pt x="698" y="76"/>
                  </a:lnTo>
                  <a:lnTo>
                    <a:pt x="688" y="86"/>
                  </a:lnTo>
                  <a:lnTo>
                    <a:pt x="679" y="96"/>
                  </a:lnTo>
                  <a:lnTo>
                    <a:pt x="640" y="95"/>
                  </a:lnTo>
                  <a:lnTo>
                    <a:pt x="605" y="115"/>
                  </a:lnTo>
                  <a:lnTo>
                    <a:pt x="590" y="134"/>
                  </a:lnTo>
                  <a:lnTo>
                    <a:pt x="595" y="160"/>
                  </a:lnTo>
                  <a:lnTo>
                    <a:pt x="585" y="182"/>
                  </a:lnTo>
                  <a:lnTo>
                    <a:pt x="556" y="194"/>
                  </a:lnTo>
                  <a:lnTo>
                    <a:pt x="556" y="227"/>
                  </a:lnTo>
                  <a:lnTo>
                    <a:pt x="566" y="261"/>
                  </a:lnTo>
                  <a:lnTo>
                    <a:pt x="506" y="314"/>
                  </a:lnTo>
                  <a:lnTo>
                    <a:pt x="497" y="304"/>
                  </a:lnTo>
                  <a:lnTo>
                    <a:pt x="484" y="319"/>
                  </a:lnTo>
                  <a:lnTo>
                    <a:pt x="446" y="293"/>
                  </a:lnTo>
                  <a:lnTo>
                    <a:pt x="419" y="317"/>
                  </a:lnTo>
                  <a:lnTo>
                    <a:pt x="444" y="341"/>
                  </a:lnTo>
                  <a:lnTo>
                    <a:pt x="256" y="556"/>
                  </a:lnTo>
                  <a:lnTo>
                    <a:pt x="59" y="520"/>
                  </a:lnTo>
                  <a:lnTo>
                    <a:pt x="62" y="530"/>
                  </a:lnTo>
                  <a:lnTo>
                    <a:pt x="45" y="528"/>
                  </a:lnTo>
                  <a:lnTo>
                    <a:pt x="0" y="868"/>
                  </a:lnTo>
                  <a:lnTo>
                    <a:pt x="23" y="909"/>
                  </a:lnTo>
                  <a:lnTo>
                    <a:pt x="47" y="895"/>
                  </a:lnTo>
                  <a:lnTo>
                    <a:pt x="65" y="881"/>
                  </a:lnTo>
                  <a:lnTo>
                    <a:pt x="77" y="880"/>
                  </a:lnTo>
                  <a:lnTo>
                    <a:pt x="79" y="866"/>
                  </a:lnTo>
                  <a:lnTo>
                    <a:pt x="96" y="875"/>
                  </a:lnTo>
                  <a:lnTo>
                    <a:pt x="127" y="876"/>
                  </a:lnTo>
                  <a:lnTo>
                    <a:pt x="134" y="888"/>
                  </a:lnTo>
                  <a:lnTo>
                    <a:pt x="177" y="887"/>
                  </a:lnTo>
                  <a:lnTo>
                    <a:pt x="211" y="895"/>
                  </a:lnTo>
                  <a:lnTo>
                    <a:pt x="237" y="893"/>
                  </a:lnTo>
                  <a:lnTo>
                    <a:pt x="257" y="900"/>
                  </a:lnTo>
                  <a:lnTo>
                    <a:pt x="256" y="916"/>
                  </a:lnTo>
                  <a:lnTo>
                    <a:pt x="266" y="919"/>
                  </a:lnTo>
                  <a:lnTo>
                    <a:pt x="283" y="909"/>
                  </a:lnTo>
                  <a:lnTo>
                    <a:pt x="369" y="935"/>
                  </a:lnTo>
                  <a:lnTo>
                    <a:pt x="362" y="974"/>
                  </a:lnTo>
                  <a:lnTo>
                    <a:pt x="376" y="991"/>
                  </a:lnTo>
                  <a:lnTo>
                    <a:pt x="359" y="991"/>
                  </a:lnTo>
                  <a:lnTo>
                    <a:pt x="355" y="1001"/>
                  </a:lnTo>
                  <a:lnTo>
                    <a:pt x="328" y="998"/>
                  </a:lnTo>
                  <a:lnTo>
                    <a:pt x="324" y="1020"/>
                  </a:lnTo>
                  <a:lnTo>
                    <a:pt x="352" y="1041"/>
                  </a:lnTo>
                  <a:lnTo>
                    <a:pt x="377" y="1051"/>
                  </a:lnTo>
                  <a:lnTo>
                    <a:pt x="389" y="1037"/>
                  </a:lnTo>
                  <a:lnTo>
                    <a:pt x="511" y="1092"/>
                  </a:lnTo>
                  <a:lnTo>
                    <a:pt x="535" y="1055"/>
                  </a:lnTo>
                  <a:lnTo>
                    <a:pt x="635" y="1079"/>
                  </a:lnTo>
                  <a:lnTo>
                    <a:pt x="645" y="1082"/>
                  </a:lnTo>
                  <a:lnTo>
                    <a:pt x="659" y="1075"/>
                  </a:lnTo>
                  <a:cubicBezTo>
                    <a:pt x="676" y="1081"/>
                    <a:pt x="681" y="1074"/>
                    <a:pt x="696" y="1070"/>
                  </a:cubicBezTo>
                  <a:cubicBezTo>
                    <a:pt x="728" y="1075"/>
                    <a:pt x="709" y="1076"/>
                    <a:pt x="724" y="1065"/>
                  </a:cubicBezTo>
                  <a:cubicBezTo>
                    <a:pt x="728" y="1058"/>
                    <a:pt x="734" y="1059"/>
                    <a:pt x="741" y="1056"/>
                  </a:cubicBezTo>
                  <a:cubicBezTo>
                    <a:pt x="769" y="1060"/>
                    <a:pt x="745" y="1056"/>
                    <a:pt x="760" y="1049"/>
                  </a:cubicBezTo>
                  <a:cubicBezTo>
                    <a:pt x="765" y="1055"/>
                    <a:pt x="796" y="1047"/>
                    <a:pt x="803" y="1046"/>
                  </a:cubicBezTo>
                  <a:cubicBezTo>
                    <a:pt x="805" y="1044"/>
                    <a:pt x="809" y="1038"/>
                    <a:pt x="813" y="1039"/>
                  </a:cubicBezTo>
                  <a:cubicBezTo>
                    <a:pt x="817" y="1039"/>
                    <a:pt x="823" y="1043"/>
                    <a:pt x="823" y="1043"/>
                  </a:cubicBezTo>
                  <a:cubicBezTo>
                    <a:pt x="828" y="1041"/>
                    <a:pt x="832" y="1039"/>
                    <a:pt x="837" y="1036"/>
                  </a:cubicBezTo>
                  <a:cubicBezTo>
                    <a:pt x="844" y="1040"/>
                    <a:pt x="846" y="1037"/>
                    <a:pt x="854" y="1036"/>
                  </a:cubicBezTo>
                  <a:cubicBezTo>
                    <a:pt x="861" y="1027"/>
                    <a:pt x="852" y="1036"/>
                    <a:pt x="871" y="1031"/>
                  </a:cubicBezTo>
                  <a:cubicBezTo>
                    <a:pt x="875" y="1030"/>
                    <a:pt x="877" y="1026"/>
                    <a:pt x="880" y="1024"/>
                  </a:cubicBezTo>
                  <a:cubicBezTo>
                    <a:pt x="882" y="1025"/>
                    <a:pt x="885" y="1027"/>
                    <a:pt x="885" y="1027"/>
                  </a:cubicBezTo>
                  <a:cubicBezTo>
                    <a:pt x="887" y="1022"/>
                    <a:pt x="890" y="1018"/>
                    <a:pt x="892" y="1013"/>
                  </a:cubicBezTo>
                  <a:cubicBezTo>
                    <a:pt x="890" y="999"/>
                    <a:pt x="889" y="994"/>
                    <a:pt x="899" y="986"/>
                  </a:cubicBezTo>
                  <a:cubicBezTo>
                    <a:pt x="902" y="978"/>
                    <a:pt x="895" y="973"/>
                    <a:pt x="905" y="971"/>
                  </a:cubicBezTo>
                  <a:cubicBezTo>
                    <a:pt x="904" y="964"/>
                    <a:pt x="904" y="959"/>
                    <a:pt x="911" y="955"/>
                  </a:cubicBezTo>
                  <a:cubicBezTo>
                    <a:pt x="914" y="948"/>
                    <a:pt x="914" y="944"/>
                    <a:pt x="916" y="938"/>
                  </a:cubicBezTo>
                  <a:cubicBezTo>
                    <a:pt x="917" y="928"/>
                    <a:pt x="918" y="926"/>
                    <a:pt x="926" y="921"/>
                  </a:cubicBezTo>
                  <a:cubicBezTo>
                    <a:pt x="929" y="915"/>
                    <a:pt x="927" y="912"/>
                    <a:pt x="924" y="907"/>
                  </a:cubicBezTo>
                  <a:cubicBezTo>
                    <a:pt x="928" y="902"/>
                    <a:pt x="932" y="900"/>
                    <a:pt x="935" y="895"/>
                  </a:cubicBezTo>
                  <a:cubicBezTo>
                    <a:pt x="927" y="885"/>
                    <a:pt x="929" y="884"/>
                    <a:pt x="940" y="881"/>
                  </a:cubicBezTo>
                  <a:cubicBezTo>
                    <a:pt x="936" y="871"/>
                    <a:pt x="945" y="877"/>
                    <a:pt x="945" y="868"/>
                  </a:cubicBezTo>
                  <a:lnTo>
                    <a:pt x="943" y="830"/>
                  </a:lnTo>
                  <a:lnTo>
                    <a:pt x="931" y="825"/>
                  </a:lnTo>
                  <a:lnTo>
                    <a:pt x="916" y="825"/>
                  </a:lnTo>
                  <a:lnTo>
                    <a:pt x="893" y="797"/>
                  </a:lnTo>
                  <a:lnTo>
                    <a:pt x="878" y="796"/>
                  </a:lnTo>
                  <a:lnTo>
                    <a:pt x="873" y="780"/>
                  </a:lnTo>
                  <a:lnTo>
                    <a:pt x="736" y="779"/>
                  </a:lnTo>
                  <a:lnTo>
                    <a:pt x="727" y="775"/>
                  </a:lnTo>
                  <a:lnTo>
                    <a:pt x="729" y="717"/>
                  </a:lnTo>
                  <a:lnTo>
                    <a:pt x="767" y="713"/>
                  </a:lnTo>
                  <a:lnTo>
                    <a:pt x="763" y="691"/>
                  </a:lnTo>
                  <a:lnTo>
                    <a:pt x="737" y="657"/>
                  </a:lnTo>
                  <a:lnTo>
                    <a:pt x="737" y="641"/>
                  </a:lnTo>
                  <a:lnTo>
                    <a:pt x="748" y="617"/>
                  </a:lnTo>
                  <a:lnTo>
                    <a:pt x="763" y="595"/>
                  </a:lnTo>
                  <a:lnTo>
                    <a:pt x="765" y="585"/>
                  </a:lnTo>
                  <a:lnTo>
                    <a:pt x="809" y="588"/>
                  </a:lnTo>
                  <a:lnTo>
                    <a:pt x="828" y="580"/>
                  </a:lnTo>
                  <a:lnTo>
                    <a:pt x="837" y="588"/>
                  </a:lnTo>
                  <a:lnTo>
                    <a:pt x="856" y="576"/>
                  </a:lnTo>
                  <a:lnTo>
                    <a:pt x="873" y="566"/>
                  </a:lnTo>
                  <a:lnTo>
                    <a:pt x="899" y="561"/>
                  </a:lnTo>
                  <a:lnTo>
                    <a:pt x="914" y="568"/>
                  </a:lnTo>
                  <a:lnTo>
                    <a:pt x="921" y="576"/>
                  </a:lnTo>
                  <a:lnTo>
                    <a:pt x="957" y="551"/>
                  </a:lnTo>
                  <a:lnTo>
                    <a:pt x="960" y="535"/>
                  </a:lnTo>
                  <a:lnTo>
                    <a:pt x="1008" y="494"/>
                  </a:lnTo>
                  <a:lnTo>
                    <a:pt x="1010" y="479"/>
                  </a:lnTo>
                  <a:lnTo>
                    <a:pt x="1077" y="420"/>
                  </a:lnTo>
                  <a:lnTo>
                    <a:pt x="1092" y="389"/>
                  </a:lnTo>
                  <a:lnTo>
                    <a:pt x="1111" y="383"/>
                  </a:lnTo>
                  <a:lnTo>
                    <a:pt x="1120" y="357"/>
                  </a:lnTo>
                  <a:lnTo>
                    <a:pt x="1142" y="326"/>
                  </a:lnTo>
                  <a:lnTo>
                    <a:pt x="1166" y="299"/>
                  </a:lnTo>
                  <a:lnTo>
                    <a:pt x="1176" y="273"/>
                  </a:lnTo>
                  <a:lnTo>
                    <a:pt x="1176" y="259"/>
                  </a:lnTo>
                  <a:lnTo>
                    <a:pt x="1166" y="240"/>
                  </a:lnTo>
                  <a:lnTo>
                    <a:pt x="1161" y="221"/>
                  </a:lnTo>
                  <a:lnTo>
                    <a:pt x="1154" y="211"/>
                  </a:lnTo>
                  <a:lnTo>
                    <a:pt x="1145" y="185"/>
                  </a:lnTo>
                  <a:lnTo>
                    <a:pt x="1132" y="173"/>
                  </a:lnTo>
                  <a:cubicBezTo>
                    <a:pt x="1138" y="169"/>
                    <a:pt x="1138" y="164"/>
                    <a:pt x="1144" y="161"/>
                  </a:cubicBezTo>
                  <a:cubicBezTo>
                    <a:pt x="1148" y="154"/>
                    <a:pt x="1150" y="149"/>
                    <a:pt x="1157" y="144"/>
                  </a:cubicBezTo>
                  <a:cubicBezTo>
                    <a:pt x="1147" y="138"/>
                    <a:pt x="1160" y="133"/>
                    <a:pt x="1166" y="127"/>
                  </a:cubicBezTo>
                  <a:cubicBezTo>
                    <a:pt x="1170" y="117"/>
                    <a:pt x="1167" y="118"/>
                    <a:pt x="1178" y="113"/>
                  </a:cubicBezTo>
                  <a:cubicBezTo>
                    <a:pt x="1173" y="101"/>
                    <a:pt x="1179" y="98"/>
                    <a:pt x="1188" y="93"/>
                  </a:cubicBezTo>
                  <a:cubicBezTo>
                    <a:pt x="1191" y="84"/>
                    <a:pt x="1197" y="82"/>
                    <a:pt x="1202" y="74"/>
                  </a:cubicBezTo>
                  <a:cubicBezTo>
                    <a:pt x="1206" y="56"/>
                    <a:pt x="1203" y="60"/>
                    <a:pt x="1216" y="53"/>
                  </a:cubicBezTo>
                  <a:cubicBezTo>
                    <a:pt x="1222" y="43"/>
                    <a:pt x="1222" y="33"/>
                    <a:pt x="1231" y="24"/>
                  </a:cubicBezTo>
                  <a:cubicBezTo>
                    <a:pt x="1233" y="18"/>
                    <a:pt x="1228" y="14"/>
                    <a:pt x="1235" y="14"/>
                  </a:cubicBezTo>
                  <a:close/>
                </a:path>
              </a:pathLst>
            </a:custGeom>
            <a:grpFill/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/>
              <a:endParaRPr lang="ru-RU" altLang="ru-RU" dirty="0">
                <a:solidFill>
                  <a:srgbClr val="002060"/>
                </a:solidFill>
                <a:latin typeface="Franklin Gothic Book" pitchFamily="34" charset="0"/>
                <a:cs typeface="Arial" charset="0"/>
              </a:endParaRPr>
            </a:p>
          </p:txBody>
        </p:sp>
        <p:sp>
          <p:nvSpPr>
            <p:cNvPr id="44" name="Freeform 29"/>
            <p:cNvSpPr>
              <a:spLocks/>
            </p:cNvSpPr>
            <p:nvPr/>
          </p:nvSpPr>
          <p:spPr bwMode="auto">
            <a:xfrm>
              <a:off x="4462329" y="5189699"/>
              <a:ext cx="1801447" cy="1118720"/>
            </a:xfrm>
            <a:custGeom>
              <a:avLst/>
              <a:gdLst>
                <a:gd name="T0" fmla="*/ 146050 w 1512"/>
                <a:gd name="T1" fmla="*/ 493713 h 904"/>
                <a:gd name="T2" fmla="*/ 79375 w 1512"/>
                <a:gd name="T3" fmla="*/ 552450 h 904"/>
                <a:gd name="T4" fmla="*/ 0 w 1512"/>
                <a:gd name="T5" fmla="*/ 571500 h 904"/>
                <a:gd name="T6" fmla="*/ 34925 w 1512"/>
                <a:gd name="T7" fmla="*/ 623888 h 904"/>
                <a:gd name="T8" fmla="*/ 12700 w 1512"/>
                <a:gd name="T9" fmla="*/ 719137 h 904"/>
                <a:gd name="T10" fmla="*/ 68263 w 1512"/>
                <a:gd name="T11" fmla="*/ 742950 h 904"/>
                <a:gd name="T12" fmla="*/ 198437 w 1512"/>
                <a:gd name="T13" fmla="*/ 825500 h 904"/>
                <a:gd name="T14" fmla="*/ 244475 w 1512"/>
                <a:gd name="T15" fmla="*/ 852488 h 904"/>
                <a:gd name="T16" fmla="*/ 282575 w 1512"/>
                <a:gd name="T17" fmla="*/ 841375 h 904"/>
                <a:gd name="T18" fmla="*/ 358775 w 1512"/>
                <a:gd name="T19" fmla="*/ 742950 h 904"/>
                <a:gd name="T20" fmla="*/ 442913 w 1512"/>
                <a:gd name="T21" fmla="*/ 700088 h 904"/>
                <a:gd name="T22" fmla="*/ 481013 w 1512"/>
                <a:gd name="T23" fmla="*/ 628650 h 904"/>
                <a:gd name="T24" fmla="*/ 557213 w 1512"/>
                <a:gd name="T25" fmla="*/ 639763 h 904"/>
                <a:gd name="T26" fmla="*/ 519113 w 1512"/>
                <a:gd name="T27" fmla="*/ 784225 h 904"/>
                <a:gd name="T28" fmla="*/ 423863 w 1512"/>
                <a:gd name="T29" fmla="*/ 828675 h 904"/>
                <a:gd name="T30" fmla="*/ 407988 w 1512"/>
                <a:gd name="T31" fmla="*/ 890588 h 904"/>
                <a:gd name="T32" fmla="*/ 331787 w 1512"/>
                <a:gd name="T33" fmla="*/ 931863 h 904"/>
                <a:gd name="T34" fmla="*/ 473075 w 1512"/>
                <a:gd name="T35" fmla="*/ 1077913 h 904"/>
                <a:gd name="T36" fmla="*/ 622300 w 1512"/>
                <a:gd name="T37" fmla="*/ 1095375 h 904"/>
                <a:gd name="T38" fmla="*/ 696912 w 1512"/>
                <a:gd name="T39" fmla="*/ 1081088 h 904"/>
                <a:gd name="T40" fmla="*/ 774700 w 1512"/>
                <a:gd name="T41" fmla="*/ 1085850 h 904"/>
                <a:gd name="T42" fmla="*/ 830263 w 1512"/>
                <a:gd name="T43" fmla="*/ 1054100 h 904"/>
                <a:gd name="T44" fmla="*/ 976313 w 1512"/>
                <a:gd name="T45" fmla="*/ 1028700 h 904"/>
                <a:gd name="T46" fmla="*/ 1031875 w 1512"/>
                <a:gd name="T47" fmla="*/ 1057275 h 904"/>
                <a:gd name="T48" fmla="*/ 1208087 w 1512"/>
                <a:gd name="T49" fmla="*/ 1092200 h 904"/>
                <a:gd name="T50" fmla="*/ 1243012 w 1512"/>
                <a:gd name="T51" fmla="*/ 1328738 h 904"/>
                <a:gd name="T52" fmla="*/ 1289050 w 1512"/>
                <a:gd name="T53" fmla="*/ 1331913 h 904"/>
                <a:gd name="T54" fmla="*/ 1317625 w 1512"/>
                <a:gd name="T55" fmla="*/ 1385888 h 904"/>
                <a:gd name="T56" fmla="*/ 1338262 w 1512"/>
                <a:gd name="T57" fmla="*/ 1427163 h 904"/>
                <a:gd name="T58" fmla="*/ 1395412 w 1512"/>
                <a:gd name="T59" fmla="*/ 1416050 h 904"/>
                <a:gd name="T60" fmla="*/ 1458912 w 1512"/>
                <a:gd name="T61" fmla="*/ 1400175 h 904"/>
                <a:gd name="T62" fmla="*/ 1498600 w 1512"/>
                <a:gd name="T63" fmla="*/ 1333500 h 904"/>
                <a:gd name="T64" fmla="*/ 1558925 w 1512"/>
                <a:gd name="T65" fmla="*/ 1276350 h 904"/>
                <a:gd name="T66" fmla="*/ 1630363 w 1512"/>
                <a:gd name="T67" fmla="*/ 1309688 h 904"/>
                <a:gd name="T68" fmla="*/ 1665288 w 1512"/>
                <a:gd name="T69" fmla="*/ 906463 h 904"/>
                <a:gd name="T70" fmla="*/ 1749425 w 1512"/>
                <a:gd name="T71" fmla="*/ 746125 h 904"/>
                <a:gd name="T72" fmla="*/ 1905000 w 1512"/>
                <a:gd name="T73" fmla="*/ 936625 h 904"/>
                <a:gd name="T74" fmla="*/ 2308225 w 1512"/>
                <a:gd name="T75" fmla="*/ 923925 h 904"/>
                <a:gd name="T76" fmla="*/ 2317750 w 1512"/>
                <a:gd name="T77" fmla="*/ 608013 h 904"/>
                <a:gd name="T78" fmla="*/ 2370138 w 1512"/>
                <a:gd name="T79" fmla="*/ 600075 h 904"/>
                <a:gd name="T80" fmla="*/ 2392363 w 1512"/>
                <a:gd name="T81" fmla="*/ 228600 h 904"/>
                <a:gd name="T82" fmla="*/ 2087563 w 1512"/>
                <a:gd name="T83" fmla="*/ 231775 h 904"/>
                <a:gd name="T84" fmla="*/ 1936750 w 1512"/>
                <a:gd name="T85" fmla="*/ 223838 h 904"/>
                <a:gd name="T86" fmla="*/ 1779588 w 1512"/>
                <a:gd name="T87" fmla="*/ 207963 h 904"/>
                <a:gd name="T88" fmla="*/ 1714500 w 1512"/>
                <a:gd name="T89" fmla="*/ 171450 h 904"/>
                <a:gd name="T90" fmla="*/ 1749425 w 1512"/>
                <a:gd name="T91" fmla="*/ 123825 h 904"/>
                <a:gd name="T92" fmla="*/ 1771650 w 1512"/>
                <a:gd name="T93" fmla="*/ 66675 h 904"/>
                <a:gd name="T94" fmla="*/ 1616075 w 1512"/>
                <a:gd name="T95" fmla="*/ 3175 h 904"/>
                <a:gd name="T96" fmla="*/ 1406525 w 1512"/>
                <a:gd name="T97" fmla="*/ 49212 h 904"/>
                <a:gd name="T98" fmla="*/ 1395412 w 1512"/>
                <a:gd name="T99" fmla="*/ 219075 h 904"/>
                <a:gd name="T100" fmla="*/ 1360487 w 1512"/>
                <a:gd name="T101" fmla="*/ 398462 h 904"/>
                <a:gd name="T102" fmla="*/ 998538 w 1512"/>
                <a:gd name="T103" fmla="*/ 352425 h 904"/>
                <a:gd name="T104" fmla="*/ 812800 w 1512"/>
                <a:gd name="T105" fmla="*/ 400050 h 904"/>
                <a:gd name="T106" fmla="*/ 579438 w 1512"/>
                <a:gd name="T107" fmla="*/ 376237 h 904"/>
                <a:gd name="T108" fmla="*/ 525463 w 1512"/>
                <a:gd name="T109" fmla="*/ 533400 h 904"/>
                <a:gd name="T110" fmla="*/ 373062 w 1512"/>
                <a:gd name="T111" fmla="*/ 514350 h 904"/>
                <a:gd name="T112" fmla="*/ 323850 w 1512"/>
                <a:gd name="T113" fmla="*/ 493713 h 904"/>
                <a:gd name="T114" fmla="*/ 315912 w 1512"/>
                <a:gd name="T115" fmla="*/ 433388 h 904"/>
                <a:gd name="T116" fmla="*/ 263525 w 1512"/>
                <a:gd name="T117" fmla="*/ 428625 h 904"/>
                <a:gd name="T118" fmla="*/ 217488 w 1512"/>
                <a:gd name="T119" fmla="*/ 371475 h 90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512"/>
                <a:gd name="T181" fmla="*/ 0 h 904"/>
                <a:gd name="T182" fmla="*/ 1512 w 1512"/>
                <a:gd name="T183" fmla="*/ 904 h 90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512" h="904">
                  <a:moveTo>
                    <a:pt x="137" y="234"/>
                  </a:moveTo>
                  <a:lnTo>
                    <a:pt x="91" y="234"/>
                  </a:lnTo>
                  <a:lnTo>
                    <a:pt x="92" y="311"/>
                  </a:lnTo>
                  <a:lnTo>
                    <a:pt x="108" y="316"/>
                  </a:lnTo>
                  <a:lnTo>
                    <a:pt x="113" y="348"/>
                  </a:lnTo>
                  <a:lnTo>
                    <a:pt x="50" y="348"/>
                  </a:lnTo>
                  <a:lnTo>
                    <a:pt x="29" y="352"/>
                  </a:lnTo>
                  <a:lnTo>
                    <a:pt x="12" y="345"/>
                  </a:lnTo>
                  <a:lnTo>
                    <a:pt x="0" y="360"/>
                  </a:lnTo>
                  <a:lnTo>
                    <a:pt x="12" y="369"/>
                  </a:lnTo>
                  <a:lnTo>
                    <a:pt x="22" y="376"/>
                  </a:lnTo>
                  <a:lnTo>
                    <a:pt x="22" y="393"/>
                  </a:lnTo>
                  <a:lnTo>
                    <a:pt x="3" y="398"/>
                  </a:lnTo>
                  <a:lnTo>
                    <a:pt x="2" y="427"/>
                  </a:lnTo>
                  <a:lnTo>
                    <a:pt x="8" y="453"/>
                  </a:lnTo>
                  <a:lnTo>
                    <a:pt x="0" y="460"/>
                  </a:lnTo>
                  <a:lnTo>
                    <a:pt x="32" y="458"/>
                  </a:lnTo>
                  <a:lnTo>
                    <a:pt x="43" y="468"/>
                  </a:lnTo>
                  <a:lnTo>
                    <a:pt x="51" y="487"/>
                  </a:lnTo>
                  <a:lnTo>
                    <a:pt x="46" y="523"/>
                  </a:lnTo>
                  <a:lnTo>
                    <a:pt x="125" y="520"/>
                  </a:lnTo>
                  <a:lnTo>
                    <a:pt x="140" y="523"/>
                  </a:lnTo>
                  <a:lnTo>
                    <a:pt x="139" y="534"/>
                  </a:lnTo>
                  <a:lnTo>
                    <a:pt x="154" y="537"/>
                  </a:lnTo>
                  <a:lnTo>
                    <a:pt x="159" y="528"/>
                  </a:lnTo>
                  <a:lnTo>
                    <a:pt x="168" y="534"/>
                  </a:lnTo>
                  <a:lnTo>
                    <a:pt x="178" y="530"/>
                  </a:lnTo>
                  <a:lnTo>
                    <a:pt x="175" y="487"/>
                  </a:lnTo>
                  <a:lnTo>
                    <a:pt x="182" y="467"/>
                  </a:lnTo>
                  <a:lnTo>
                    <a:pt x="226" y="468"/>
                  </a:lnTo>
                  <a:lnTo>
                    <a:pt x="235" y="455"/>
                  </a:lnTo>
                  <a:lnTo>
                    <a:pt x="278" y="455"/>
                  </a:lnTo>
                  <a:lnTo>
                    <a:pt x="279" y="441"/>
                  </a:lnTo>
                  <a:lnTo>
                    <a:pt x="286" y="438"/>
                  </a:lnTo>
                  <a:lnTo>
                    <a:pt x="284" y="407"/>
                  </a:lnTo>
                  <a:lnTo>
                    <a:pt x="303" y="396"/>
                  </a:lnTo>
                  <a:lnTo>
                    <a:pt x="324" y="393"/>
                  </a:lnTo>
                  <a:lnTo>
                    <a:pt x="338" y="388"/>
                  </a:lnTo>
                  <a:lnTo>
                    <a:pt x="351" y="403"/>
                  </a:lnTo>
                  <a:lnTo>
                    <a:pt x="343" y="412"/>
                  </a:lnTo>
                  <a:lnTo>
                    <a:pt x="344" y="501"/>
                  </a:lnTo>
                  <a:lnTo>
                    <a:pt x="327" y="494"/>
                  </a:lnTo>
                  <a:lnTo>
                    <a:pt x="312" y="504"/>
                  </a:lnTo>
                  <a:lnTo>
                    <a:pt x="271" y="504"/>
                  </a:lnTo>
                  <a:lnTo>
                    <a:pt x="267" y="522"/>
                  </a:lnTo>
                  <a:lnTo>
                    <a:pt x="267" y="537"/>
                  </a:lnTo>
                  <a:lnTo>
                    <a:pt x="260" y="547"/>
                  </a:lnTo>
                  <a:lnTo>
                    <a:pt x="257" y="561"/>
                  </a:lnTo>
                  <a:lnTo>
                    <a:pt x="243" y="571"/>
                  </a:lnTo>
                  <a:lnTo>
                    <a:pt x="223" y="578"/>
                  </a:lnTo>
                  <a:lnTo>
                    <a:pt x="209" y="587"/>
                  </a:lnTo>
                  <a:lnTo>
                    <a:pt x="214" y="695"/>
                  </a:lnTo>
                  <a:lnTo>
                    <a:pt x="272" y="698"/>
                  </a:lnTo>
                  <a:lnTo>
                    <a:pt x="298" y="679"/>
                  </a:lnTo>
                  <a:lnTo>
                    <a:pt x="307" y="703"/>
                  </a:lnTo>
                  <a:lnTo>
                    <a:pt x="386" y="708"/>
                  </a:lnTo>
                  <a:lnTo>
                    <a:pt x="392" y="690"/>
                  </a:lnTo>
                  <a:lnTo>
                    <a:pt x="415" y="698"/>
                  </a:lnTo>
                  <a:lnTo>
                    <a:pt x="434" y="696"/>
                  </a:lnTo>
                  <a:lnTo>
                    <a:pt x="439" y="681"/>
                  </a:lnTo>
                  <a:lnTo>
                    <a:pt x="456" y="686"/>
                  </a:lnTo>
                  <a:lnTo>
                    <a:pt x="475" y="690"/>
                  </a:lnTo>
                  <a:lnTo>
                    <a:pt x="488" y="684"/>
                  </a:lnTo>
                  <a:lnTo>
                    <a:pt x="499" y="676"/>
                  </a:lnTo>
                  <a:lnTo>
                    <a:pt x="516" y="672"/>
                  </a:lnTo>
                  <a:lnTo>
                    <a:pt x="523" y="664"/>
                  </a:lnTo>
                  <a:lnTo>
                    <a:pt x="615" y="666"/>
                  </a:lnTo>
                  <a:lnTo>
                    <a:pt x="605" y="650"/>
                  </a:lnTo>
                  <a:lnTo>
                    <a:pt x="615" y="648"/>
                  </a:lnTo>
                  <a:lnTo>
                    <a:pt x="631" y="648"/>
                  </a:lnTo>
                  <a:lnTo>
                    <a:pt x="646" y="650"/>
                  </a:lnTo>
                  <a:lnTo>
                    <a:pt x="650" y="666"/>
                  </a:lnTo>
                  <a:lnTo>
                    <a:pt x="737" y="671"/>
                  </a:lnTo>
                  <a:lnTo>
                    <a:pt x="749" y="683"/>
                  </a:lnTo>
                  <a:lnTo>
                    <a:pt x="761" y="688"/>
                  </a:lnTo>
                  <a:lnTo>
                    <a:pt x="763" y="823"/>
                  </a:lnTo>
                  <a:lnTo>
                    <a:pt x="775" y="822"/>
                  </a:lnTo>
                  <a:lnTo>
                    <a:pt x="783" y="837"/>
                  </a:lnTo>
                  <a:lnTo>
                    <a:pt x="792" y="832"/>
                  </a:lnTo>
                  <a:lnTo>
                    <a:pt x="806" y="828"/>
                  </a:lnTo>
                  <a:lnTo>
                    <a:pt x="812" y="839"/>
                  </a:lnTo>
                  <a:lnTo>
                    <a:pt x="806" y="849"/>
                  </a:lnTo>
                  <a:lnTo>
                    <a:pt x="824" y="851"/>
                  </a:lnTo>
                  <a:lnTo>
                    <a:pt x="830" y="873"/>
                  </a:lnTo>
                  <a:lnTo>
                    <a:pt x="824" y="887"/>
                  </a:lnTo>
                  <a:lnTo>
                    <a:pt x="826" y="900"/>
                  </a:lnTo>
                  <a:lnTo>
                    <a:pt x="843" y="899"/>
                  </a:lnTo>
                  <a:lnTo>
                    <a:pt x="864" y="904"/>
                  </a:lnTo>
                  <a:lnTo>
                    <a:pt x="869" y="894"/>
                  </a:lnTo>
                  <a:lnTo>
                    <a:pt x="879" y="892"/>
                  </a:lnTo>
                  <a:lnTo>
                    <a:pt x="872" y="873"/>
                  </a:lnTo>
                  <a:lnTo>
                    <a:pt x="896" y="880"/>
                  </a:lnTo>
                  <a:lnTo>
                    <a:pt x="919" y="882"/>
                  </a:lnTo>
                  <a:lnTo>
                    <a:pt x="934" y="868"/>
                  </a:lnTo>
                  <a:lnTo>
                    <a:pt x="929" y="854"/>
                  </a:lnTo>
                  <a:lnTo>
                    <a:pt x="944" y="840"/>
                  </a:lnTo>
                  <a:lnTo>
                    <a:pt x="951" y="832"/>
                  </a:lnTo>
                  <a:lnTo>
                    <a:pt x="955" y="815"/>
                  </a:lnTo>
                  <a:cubicBezTo>
                    <a:pt x="967" y="811"/>
                    <a:pt x="982" y="794"/>
                    <a:pt x="982" y="804"/>
                  </a:cubicBezTo>
                  <a:lnTo>
                    <a:pt x="991" y="799"/>
                  </a:lnTo>
                  <a:lnTo>
                    <a:pt x="1010" y="808"/>
                  </a:lnTo>
                  <a:lnTo>
                    <a:pt x="1027" y="825"/>
                  </a:lnTo>
                  <a:lnTo>
                    <a:pt x="1035" y="818"/>
                  </a:lnTo>
                  <a:lnTo>
                    <a:pt x="1051" y="810"/>
                  </a:lnTo>
                  <a:lnTo>
                    <a:pt x="1049" y="571"/>
                  </a:lnTo>
                  <a:lnTo>
                    <a:pt x="1032" y="570"/>
                  </a:lnTo>
                  <a:lnTo>
                    <a:pt x="1039" y="470"/>
                  </a:lnTo>
                  <a:lnTo>
                    <a:pt x="1102" y="470"/>
                  </a:lnTo>
                  <a:lnTo>
                    <a:pt x="1121" y="463"/>
                  </a:lnTo>
                  <a:lnTo>
                    <a:pt x="1196" y="465"/>
                  </a:lnTo>
                  <a:lnTo>
                    <a:pt x="1200" y="590"/>
                  </a:lnTo>
                  <a:lnTo>
                    <a:pt x="1407" y="588"/>
                  </a:lnTo>
                  <a:lnTo>
                    <a:pt x="1424" y="576"/>
                  </a:lnTo>
                  <a:lnTo>
                    <a:pt x="1454" y="582"/>
                  </a:lnTo>
                  <a:lnTo>
                    <a:pt x="1452" y="396"/>
                  </a:lnTo>
                  <a:lnTo>
                    <a:pt x="1440" y="384"/>
                  </a:lnTo>
                  <a:lnTo>
                    <a:pt x="1460" y="383"/>
                  </a:lnTo>
                  <a:lnTo>
                    <a:pt x="1466" y="386"/>
                  </a:lnTo>
                  <a:lnTo>
                    <a:pt x="1479" y="381"/>
                  </a:lnTo>
                  <a:lnTo>
                    <a:pt x="1493" y="378"/>
                  </a:lnTo>
                  <a:lnTo>
                    <a:pt x="1493" y="206"/>
                  </a:lnTo>
                  <a:lnTo>
                    <a:pt x="1512" y="198"/>
                  </a:lnTo>
                  <a:lnTo>
                    <a:pt x="1507" y="144"/>
                  </a:lnTo>
                  <a:lnTo>
                    <a:pt x="1388" y="146"/>
                  </a:lnTo>
                  <a:lnTo>
                    <a:pt x="1325" y="138"/>
                  </a:lnTo>
                  <a:lnTo>
                    <a:pt x="1315" y="146"/>
                  </a:lnTo>
                  <a:lnTo>
                    <a:pt x="1289" y="150"/>
                  </a:lnTo>
                  <a:lnTo>
                    <a:pt x="1275" y="139"/>
                  </a:lnTo>
                  <a:lnTo>
                    <a:pt x="1220" y="141"/>
                  </a:lnTo>
                  <a:lnTo>
                    <a:pt x="1202" y="129"/>
                  </a:lnTo>
                  <a:lnTo>
                    <a:pt x="1140" y="134"/>
                  </a:lnTo>
                  <a:lnTo>
                    <a:pt x="1121" y="131"/>
                  </a:lnTo>
                  <a:lnTo>
                    <a:pt x="1107" y="132"/>
                  </a:lnTo>
                  <a:lnTo>
                    <a:pt x="1080" y="126"/>
                  </a:lnTo>
                  <a:lnTo>
                    <a:pt x="1080" y="108"/>
                  </a:lnTo>
                  <a:cubicBezTo>
                    <a:pt x="1087" y="106"/>
                    <a:pt x="1082" y="97"/>
                    <a:pt x="1087" y="93"/>
                  </a:cubicBezTo>
                  <a:cubicBezTo>
                    <a:pt x="1091" y="90"/>
                    <a:pt x="1099" y="88"/>
                    <a:pt x="1099" y="88"/>
                  </a:cubicBezTo>
                  <a:cubicBezTo>
                    <a:pt x="1092" y="84"/>
                    <a:pt x="1097" y="81"/>
                    <a:pt x="1102" y="78"/>
                  </a:cubicBezTo>
                  <a:cubicBezTo>
                    <a:pt x="1105" y="71"/>
                    <a:pt x="1097" y="65"/>
                    <a:pt x="1104" y="62"/>
                  </a:cubicBezTo>
                  <a:cubicBezTo>
                    <a:pt x="1097" y="59"/>
                    <a:pt x="1106" y="62"/>
                    <a:pt x="1109" y="55"/>
                  </a:cubicBezTo>
                  <a:cubicBezTo>
                    <a:pt x="1099" y="49"/>
                    <a:pt x="1110" y="46"/>
                    <a:pt x="1116" y="42"/>
                  </a:cubicBezTo>
                  <a:cubicBezTo>
                    <a:pt x="1114" y="41"/>
                    <a:pt x="1112" y="42"/>
                    <a:pt x="1111" y="40"/>
                  </a:cubicBezTo>
                  <a:cubicBezTo>
                    <a:pt x="1109" y="37"/>
                    <a:pt x="1114" y="31"/>
                    <a:pt x="1114" y="31"/>
                  </a:cubicBezTo>
                  <a:lnTo>
                    <a:pt x="1018" y="2"/>
                  </a:lnTo>
                  <a:lnTo>
                    <a:pt x="991" y="42"/>
                  </a:lnTo>
                  <a:lnTo>
                    <a:pt x="903" y="0"/>
                  </a:lnTo>
                  <a:lnTo>
                    <a:pt x="886" y="31"/>
                  </a:lnTo>
                  <a:lnTo>
                    <a:pt x="895" y="45"/>
                  </a:lnTo>
                  <a:lnTo>
                    <a:pt x="883" y="134"/>
                  </a:lnTo>
                  <a:lnTo>
                    <a:pt x="879" y="138"/>
                  </a:lnTo>
                  <a:lnTo>
                    <a:pt x="864" y="132"/>
                  </a:lnTo>
                  <a:lnTo>
                    <a:pt x="855" y="150"/>
                  </a:lnTo>
                  <a:lnTo>
                    <a:pt x="857" y="251"/>
                  </a:lnTo>
                  <a:lnTo>
                    <a:pt x="710" y="249"/>
                  </a:lnTo>
                  <a:lnTo>
                    <a:pt x="701" y="227"/>
                  </a:lnTo>
                  <a:lnTo>
                    <a:pt x="629" y="222"/>
                  </a:lnTo>
                  <a:lnTo>
                    <a:pt x="619" y="254"/>
                  </a:lnTo>
                  <a:lnTo>
                    <a:pt x="608" y="256"/>
                  </a:lnTo>
                  <a:lnTo>
                    <a:pt x="512" y="252"/>
                  </a:lnTo>
                  <a:lnTo>
                    <a:pt x="506" y="191"/>
                  </a:lnTo>
                  <a:lnTo>
                    <a:pt x="365" y="192"/>
                  </a:lnTo>
                  <a:lnTo>
                    <a:pt x="365" y="237"/>
                  </a:lnTo>
                  <a:lnTo>
                    <a:pt x="334" y="244"/>
                  </a:lnTo>
                  <a:lnTo>
                    <a:pt x="332" y="318"/>
                  </a:lnTo>
                  <a:lnTo>
                    <a:pt x="331" y="336"/>
                  </a:lnTo>
                  <a:lnTo>
                    <a:pt x="300" y="340"/>
                  </a:lnTo>
                  <a:lnTo>
                    <a:pt x="245" y="340"/>
                  </a:lnTo>
                  <a:lnTo>
                    <a:pt x="235" y="324"/>
                  </a:lnTo>
                  <a:lnTo>
                    <a:pt x="219" y="324"/>
                  </a:lnTo>
                  <a:lnTo>
                    <a:pt x="204" y="323"/>
                  </a:lnTo>
                  <a:lnTo>
                    <a:pt x="204" y="311"/>
                  </a:lnTo>
                  <a:lnTo>
                    <a:pt x="211" y="299"/>
                  </a:lnTo>
                  <a:lnTo>
                    <a:pt x="206" y="282"/>
                  </a:lnTo>
                  <a:lnTo>
                    <a:pt x="199" y="273"/>
                  </a:lnTo>
                  <a:lnTo>
                    <a:pt x="188" y="270"/>
                  </a:lnTo>
                  <a:lnTo>
                    <a:pt x="176" y="270"/>
                  </a:lnTo>
                  <a:lnTo>
                    <a:pt x="166" y="270"/>
                  </a:lnTo>
                  <a:lnTo>
                    <a:pt x="156" y="263"/>
                  </a:lnTo>
                  <a:lnTo>
                    <a:pt x="140" y="264"/>
                  </a:lnTo>
                  <a:lnTo>
                    <a:pt x="137" y="234"/>
                  </a:lnTo>
                  <a:close/>
                </a:path>
              </a:pathLst>
            </a:custGeom>
            <a:grpFill/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srgbClr val="002060"/>
                </a:solidFill>
                <a:latin typeface="+mn-lt"/>
                <a:cs typeface="Arial" charset="0"/>
              </a:endParaRPr>
            </a:p>
          </p:txBody>
        </p:sp>
      </p:grpSp>
      <p:pic>
        <p:nvPicPr>
          <p:cNvPr id="2050" name="Picture 2" descr="http://iconspot.ru/files/30846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5996" y="3924715"/>
            <a:ext cx="573984" cy="573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" descr="http://iconspot.ru/files/30846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9337" y="3972050"/>
            <a:ext cx="573984" cy="573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2" descr="http://iconspot.ru/files/30846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0154" y="5180030"/>
            <a:ext cx="573984" cy="573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2" descr="http://iconspot.ru/files/30846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6319" y="4392041"/>
            <a:ext cx="573984" cy="573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2" descr="http://iconspot.ru/files/30846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6032" y="3103034"/>
            <a:ext cx="573984" cy="573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2" descr="http://iconspot.ru/files/30846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613" y="3106949"/>
            <a:ext cx="573984" cy="573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2" descr="http://iconspot.ru/files/30846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386" y="2575171"/>
            <a:ext cx="573984" cy="573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2" descr="http://iconspot.ru/files/30846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261" y="5808857"/>
            <a:ext cx="573984" cy="573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2" descr="http://iconspot.ru/files/30846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6539" y="5378559"/>
            <a:ext cx="573984" cy="573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iconspot.ru/image.php?id=9718&amp;width=256&amp;height=256&amp;cropratio=16:9&amp;cropposition=none&amp;filename=36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7457" y="3541766"/>
            <a:ext cx="765897" cy="7658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0" name="Прямоугольник 59"/>
          <p:cNvSpPr/>
          <p:nvPr/>
        </p:nvSpPr>
        <p:spPr>
          <a:xfrm>
            <a:off x="4773643" y="1657847"/>
            <a:ext cx="10999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altLang="ru-RU" sz="3600" i="1" dirty="0" smtClean="0">
                <a:solidFill>
                  <a:srgbClr val="002060"/>
                </a:solidFill>
              </a:rPr>
              <a:t>4.5</a:t>
            </a:r>
            <a:r>
              <a:rPr lang="ru-RU" altLang="ru-RU" sz="3600" i="1" dirty="0">
                <a:solidFill>
                  <a:srgbClr val="002060"/>
                </a:solidFill>
              </a:rPr>
              <a:t>%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4773642" y="2204866"/>
            <a:ext cx="10999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altLang="ru-RU" sz="3600" i="1" dirty="0" smtClean="0">
                <a:solidFill>
                  <a:srgbClr val="002060"/>
                </a:solidFill>
              </a:rPr>
              <a:t>2.5</a:t>
            </a:r>
            <a:r>
              <a:rPr lang="ru-RU" altLang="ru-RU" sz="3600" i="1" dirty="0">
                <a:solidFill>
                  <a:srgbClr val="002060"/>
                </a:solidFill>
              </a:rPr>
              <a:t>%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5827339" y="1783228"/>
            <a:ext cx="379328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altLang="ru-RU" sz="1600" i="1" dirty="0">
                <a:solidFill>
                  <a:srgbClr val="002060"/>
                </a:solidFill>
              </a:rPr>
              <a:t>на период окупаемости </a:t>
            </a:r>
            <a:r>
              <a:rPr lang="ru-RU" altLang="ru-RU" sz="1600" i="1" dirty="0" smtClean="0">
                <a:solidFill>
                  <a:srgbClr val="002060"/>
                </a:solidFill>
              </a:rPr>
              <a:t>инвестпроекта</a:t>
            </a:r>
            <a:endParaRPr lang="ru-RU" altLang="ru-RU" sz="1600" i="1" dirty="0">
              <a:solidFill>
                <a:srgbClr val="002060"/>
              </a:solidFill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5872824" y="2242052"/>
            <a:ext cx="383784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altLang="ru-RU" sz="1600" i="1" dirty="0">
                <a:solidFill>
                  <a:srgbClr val="002060"/>
                </a:solidFill>
              </a:rPr>
              <a:t>после периода окупаемости </a:t>
            </a:r>
            <a:r>
              <a:rPr lang="ru-RU" altLang="ru-RU" sz="1600" i="1" dirty="0" smtClean="0">
                <a:solidFill>
                  <a:srgbClr val="002060"/>
                </a:solidFill>
              </a:rPr>
              <a:t>инвестпроекта</a:t>
            </a:r>
            <a:endParaRPr lang="ru-RU" altLang="ru-RU" sz="1600" i="1" dirty="0">
              <a:solidFill>
                <a:srgbClr val="002060"/>
              </a:solidFill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5045237" y="2954970"/>
            <a:ext cx="4533061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altLang="ru-RU" sz="1600" i="1" spc="-20" dirty="0">
                <a:solidFill>
                  <a:srgbClr val="002060"/>
                </a:solidFill>
              </a:rPr>
              <a:t>освобождение от налога на имущество, </a:t>
            </a:r>
            <a:endParaRPr lang="ru-RU" altLang="ru-RU" sz="1600" i="1" spc="-20" dirty="0" smtClean="0">
              <a:solidFill>
                <a:srgbClr val="002060"/>
              </a:solidFill>
            </a:endParaRPr>
          </a:p>
          <a:p>
            <a:pPr algn="r"/>
            <a:r>
              <a:rPr lang="ru-RU" altLang="ru-RU" sz="1600" i="1" spc="-20" dirty="0" smtClean="0">
                <a:solidFill>
                  <a:srgbClr val="002060"/>
                </a:solidFill>
              </a:rPr>
              <a:t>расположенного </a:t>
            </a:r>
            <a:r>
              <a:rPr lang="ru-RU" altLang="ru-RU" sz="1600" i="1" spc="-20" dirty="0">
                <a:solidFill>
                  <a:srgbClr val="002060"/>
                </a:solidFill>
              </a:rPr>
              <a:t>на </a:t>
            </a:r>
            <a:r>
              <a:rPr lang="ru-RU" altLang="ru-RU" sz="1600" i="1" spc="-20" dirty="0" smtClean="0">
                <a:solidFill>
                  <a:srgbClr val="002060"/>
                </a:solidFill>
              </a:rPr>
              <a:t>территории </a:t>
            </a:r>
            <a:r>
              <a:rPr lang="ru-RU" altLang="ru-RU" sz="1600" i="1" dirty="0" smtClean="0">
                <a:solidFill>
                  <a:srgbClr val="002060"/>
                </a:solidFill>
              </a:rPr>
              <a:t>регионального </a:t>
            </a:r>
          </a:p>
          <a:p>
            <a:pPr algn="r"/>
            <a:r>
              <a:rPr lang="ru-RU" altLang="ru-RU" sz="1600" i="1" dirty="0" smtClean="0">
                <a:solidFill>
                  <a:srgbClr val="002060"/>
                </a:solidFill>
              </a:rPr>
              <a:t>парка в </a:t>
            </a:r>
            <a:r>
              <a:rPr lang="ru-RU" altLang="ru-RU" sz="1600" i="1" dirty="0">
                <a:solidFill>
                  <a:srgbClr val="002060"/>
                </a:solidFill>
              </a:rPr>
              <a:t>течении первых </a:t>
            </a:r>
            <a:r>
              <a:rPr lang="ru-RU" altLang="ru-RU" sz="2000" i="1" dirty="0">
                <a:solidFill>
                  <a:srgbClr val="002060"/>
                </a:solidFill>
              </a:rPr>
              <a:t>5 </a:t>
            </a:r>
            <a:r>
              <a:rPr lang="ru-RU" altLang="ru-RU" sz="2000" i="1" dirty="0" smtClean="0">
                <a:solidFill>
                  <a:srgbClr val="002060"/>
                </a:solidFill>
              </a:rPr>
              <a:t>лет  </a:t>
            </a:r>
            <a:endParaRPr lang="ru-RU" altLang="ru-RU" sz="2800" i="1" dirty="0">
              <a:solidFill>
                <a:srgbClr val="002060"/>
              </a:solidFill>
            </a:endParaRPr>
          </a:p>
        </p:txBody>
      </p:sp>
      <p:cxnSp>
        <p:nvCxnSpPr>
          <p:cNvPr id="65" name="Прямая соединительная линия 64"/>
          <p:cNvCxnSpPr/>
          <p:nvPr/>
        </p:nvCxnSpPr>
        <p:spPr>
          <a:xfrm>
            <a:off x="4960160" y="2893907"/>
            <a:ext cx="457974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8" name="Picture 10" descr="http://iconspot.ru/image.php?width=512&amp;height=512&amp;crop=none&amp;id=5125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7176" y="4365104"/>
            <a:ext cx="624114" cy="624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://plainicon.com/dboard/userprod/2805_fce53/prod_thumb/plainicon.com-48697-512px-769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8039" y="5848699"/>
            <a:ext cx="542389" cy="542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://teleclinica.com/wp-content/uploads/2013/08/007-Family-Compact-800x800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537176" y="5143712"/>
            <a:ext cx="587150" cy="587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TextBox 70"/>
          <p:cNvSpPr txBox="1"/>
          <p:nvPr/>
        </p:nvSpPr>
        <p:spPr>
          <a:xfrm>
            <a:off x="7283816" y="5729958"/>
            <a:ext cx="206167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>
              <a:defRPr sz="3600">
                <a:solidFill>
                  <a:srgbClr val="002060"/>
                </a:solidFill>
                <a:cs typeface="Gautami" panose="02000500000000000000" pitchFamily="2"/>
              </a:defRPr>
            </a:lvl1pPr>
          </a:lstStyle>
          <a:p>
            <a:r>
              <a:rPr lang="en-US" dirty="0"/>
              <a:t>&gt; </a:t>
            </a:r>
            <a:r>
              <a:rPr lang="ru-RU" dirty="0" smtClean="0"/>
              <a:t>83 млрд</a:t>
            </a:r>
            <a:endParaRPr lang="ru-RU" dirty="0"/>
          </a:p>
        </p:txBody>
      </p:sp>
      <p:sp>
        <p:nvSpPr>
          <p:cNvPr id="72" name="TextBox 71"/>
          <p:cNvSpPr txBox="1"/>
          <p:nvPr/>
        </p:nvSpPr>
        <p:spPr>
          <a:xfrm>
            <a:off x="7319573" y="4437112"/>
            <a:ext cx="164636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cs typeface="Gautami" panose="02000500000000000000" pitchFamily="2"/>
              </a:rPr>
              <a:t>12</a:t>
            </a:r>
            <a:endParaRPr lang="ru-RU" sz="3600" dirty="0">
              <a:solidFill>
                <a:srgbClr val="002060"/>
              </a:solidFill>
              <a:cs typeface="Gautami" panose="02000500000000000000" pitchFamily="2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7290268" y="5047203"/>
            <a:ext cx="164636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 smtClean="0">
                <a:solidFill>
                  <a:srgbClr val="002060"/>
                </a:solidFill>
                <a:cs typeface="Gautami" panose="02000500000000000000" pitchFamily="2"/>
              </a:rPr>
              <a:t>&gt;</a:t>
            </a:r>
            <a:r>
              <a:rPr lang="ru-RU" sz="3600" dirty="0" smtClean="0">
                <a:solidFill>
                  <a:srgbClr val="002060"/>
                </a:solidFill>
                <a:cs typeface="Gautami" panose="02000500000000000000" pitchFamily="2"/>
              </a:rPr>
              <a:t> 7 000</a:t>
            </a:r>
            <a:endParaRPr lang="ru-RU" sz="3600" dirty="0">
              <a:solidFill>
                <a:srgbClr val="002060"/>
              </a:solidFill>
              <a:cs typeface="Gautami" panose="02000500000000000000" pitchFamily="2"/>
            </a:endParaRPr>
          </a:p>
        </p:txBody>
      </p:sp>
      <p:pic>
        <p:nvPicPr>
          <p:cNvPr id="74" name="Picture 2" descr="http://iconspot.ru/files/30846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598" y="3431657"/>
            <a:ext cx="573984" cy="573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5" name="Picture 2" descr="http://iconspot.ru/files/30846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48" y="4486701"/>
            <a:ext cx="573984" cy="573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6" name="Picture 2" descr="http://iconspot.ru/files/30846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878" y="4680212"/>
            <a:ext cx="573984" cy="573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9013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147221" y="84044"/>
            <a:ext cx="8544032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cs typeface="Gautami" panose="02000500000000000000" pitchFamily="2"/>
              </a:rPr>
              <a:t>ЧТО?</a:t>
            </a:r>
            <a:endParaRPr lang="ru-RU" sz="4400" dirty="0">
              <a:solidFill>
                <a:schemeClr val="bg1"/>
              </a:solidFill>
              <a:cs typeface="Gautami" panose="02000500000000000000" pitchFamily="2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1052737"/>
            <a:ext cx="9906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СУБЪЕКТАМ ЗАКЛЮЧИВШИМ ИНВЕСТИЦИОННОЕ СОГЛАШЕНИЕ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FE489-10F4-49F2-8DB9-80F03E1F62FD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 rot="5400000">
            <a:off x="4501123" y="-4506120"/>
            <a:ext cx="903754" cy="9906000"/>
          </a:xfrm>
          <a:prstGeom prst="rect">
            <a:avLst/>
          </a:prstGeom>
          <a:solidFill>
            <a:srgbClr val="FFC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0" y="67763"/>
            <a:ext cx="9906000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  <a:cs typeface="Gautami" panose="02000500000000000000" pitchFamily="2"/>
              </a:rPr>
              <a:t>ГДЕ? КОГДА?</a:t>
            </a:r>
            <a:endParaRPr lang="ru-RU" sz="5400" dirty="0">
              <a:solidFill>
                <a:srgbClr val="002060"/>
              </a:solidFill>
              <a:cs typeface="Gautami" panose="02000500000000000000" pitchFamily="2"/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5601107" y="2833772"/>
            <a:ext cx="6238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altLang="ru-RU" sz="2800" i="1" dirty="0">
                <a:solidFill>
                  <a:srgbClr val="002060"/>
                </a:solidFill>
              </a:rPr>
              <a:t>4</a:t>
            </a:r>
            <a:r>
              <a:rPr lang="ru-RU" altLang="ru-RU" sz="2800" i="1" dirty="0" smtClean="0">
                <a:solidFill>
                  <a:srgbClr val="002060"/>
                </a:solidFill>
              </a:rPr>
              <a:t>%</a:t>
            </a:r>
            <a:endParaRPr lang="ru-RU" altLang="ru-RU" sz="2800" i="1" dirty="0">
              <a:solidFill>
                <a:srgbClr val="002060"/>
              </a:solidFill>
            </a:endParaRPr>
          </a:p>
        </p:txBody>
      </p:sp>
      <p:pic>
        <p:nvPicPr>
          <p:cNvPr id="2062" name="Picture 14" descr="http://plainicon.com/dboard/userprod/2805_fce53/prod_thumb/plainicon.com-48697-512px-76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8039" y="5848699"/>
            <a:ext cx="542389" cy="542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://teleclinica.com/wp-content/uploads/2013/08/007-Family-Compact-800x80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537176" y="5143712"/>
            <a:ext cx="587150" cy="587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TextBox 70"/>
          <p:cNvSpPr txBox="1"/>
          <p:nvPr/>
        </p:nvSpPr>
        <p:spPr>
          <a:xfrm>
            <a:off x="7283816" y="5729958"/>
            <a:ext cx="206167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ru-RU"/>
            </a:defPPr>
            <a:lvl1pPr>
              <a:defRPr sz="3600">
                <a:solidFill>
                  <a:srgbClr val="002060"/>
                </a:solidFill>
                <a:cs typeface="Gautami" panose="02000500000000000000" pitchFamily="2"/>
              </a:defRPr>
            </a:lvl1pPr>
          </a:lstStyle>
          <a:p>
            <a:r>
              <a:rPr lang="en-US" dirty="0"/>
              <a:t>&gt; </a:t>
            </a:r>
            <a:r>
              <a:rPr lang="ru-RU" dirty="0" smtClean="0"/>
              <a:t>35 млрд</a:t>
            </a:r>
            <a:endParaRPr lang="ru-RU" dirty="0"/>
          </a:p>
        </p:txBody>
      </p:sp>
      <p:sp>
        <p:nvSpPr>
          <p:cNvPr id="72" name="TextBox 71"/>
          <p:cNvSpPr txBox="1"/>
          <p:nvPr/>
        </p:nvSpPr>
        <p:spPr>
          <a:xfrm>
            <a:off x="7319573" y="4437112"/>
            <a:ext cx="164636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cs typeface="Gautami" panose="02000500000000000000" pitchFamily="2"/>
              </a:rPr>
              <a:t>16</a:t>
            </a:r>
            <a:endParaRPr lang="ru-RU" sz="3600" dirty="0">
              <a:solidFill>
                <a:srgbClr val="002060"/>
              </a:solidFill>
              <a:cs typeface="Gautami" panose="02000500000000000000" pitchFamily="2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7290268" y="5047203"/>
            <a:ext cx="164636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3600" dirty="0" smtClean="0">
                <a:solidFill>
                  <a:srgbClr val="002060"/>
                </a:solidFill>
                <a:cs typeface="Gautami" panose="02000500000000000000" pitchFamily="2"/>
              </a:rPr>
              <a:t>&gt;</a:t>
            </a:r>
            <a:r>
              <a:rPr lang="ru-RU" sz="3600" dirty="0" smtClean="0">
                <a:solidFill>
                  <a:srgbClr val="002060"/>
                </a:solidFill>
                <a:cs typeface="Gautami" panose="02000500000000000000" pitchFamily="2"/>
              </a:rPr>
              <a:t> 1 500</a:t>
            </a:r>
            <a:endParaRPr lang="ru-RU" sz="3600" dirty="0">
              <a:solidFill>
                <a:srgbClr val="002060"/>
              </a:solidFill>
              <a:cs typeface="Gautami" panose="02000500000000000000" pitchFamily="2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51755" y="1765695"/>
            <a:ext cx="19479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налог на прибыль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486616" y="1774897"/>
            <a:ext cx="21673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налог на имущество</a:t>
            </a:r>
          </a:p>
        </p:txBody>
      </p:sp>
      <p:sp>
        <p:nvSpPr>
          <p:cNvPr id="83" name="Прямоугольник 82"/>
          <p:cNvSpPr/>
          <p:nvPr/>
        </p:nvSpPr>
        <p:spPr>
          <a:xfrm>
            <a:off x="5495159" y="2492896"/>
            <a:ext cx="8980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altLang="ru-RU" sz="2800" i="1" dirty="0" smtClean="0">
                <a:solidFill>
                  <a:srgbClr val="002060"/>
                </a:solidFill>
              </a:rPr>
              <a:t>3.5</a:t>
            </a:r>
            <a:r>
              <a:rPr lang="ru-RU" altLang="ru-RU" sz="2800" i="1" dirty="0">
                <a:solidFill>
                  <a:srgbClr val="002060"/>
                </a:solidFill>
              </a:rPr>
              <a:t>%</a:t>
            </a:r>
          </a:p>
        </p:txBody>
      </p:sp>
      <p:pic>
        <p:nvPicPr>
          <p:cNvPr id="84" name="Picture 14" descr="http://plainicon.com/dboard/userprod/2805_fce53/prod_thumb/plainicon.com-48697-512px-769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204" y="1624279"/>
            <a:ext cx="542389" cy="542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5" name="Прямоугольник 84"/>
          <p:cNvSpPr/>
          <p:nvPr/>
        </p:nvSpPr>
        <p:spPr>
          <a:xfrm>
            <a:off x="5464049" y="3160132"/>
            <a:ext cx="8980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altLang="ru-RU" sz="2800" i="1" dirty="0" smtClean="0">
                <a:solidFill>
                  <a:srgbClr val="002060"/>
                </a:solidFill>
              </a:rPr>
              <a:t>4.5%</a:t>
            </a:r>
            <a:endParaRPr lang="ru-RU" altLang="ru-RU" sz="2800" i="1" dirty="0">
              <a:solidFill>
                <a:srgbClr val="002060"/>
              </a:solidFill>
            </a:endParaRPr>
          </a:p>
        </p:txBody>
      </p:sp>
      <p:sp>
        <p:nvSpPr>
          <p:cNvPr id="86" name="Прямоугольник 85"/>
          <p:cNvSpPr/>
          <p:nvPr/>
        </p:nvSpPr>
        <p:spPr>
          <a:xfrm>
            <a:off x="6390698" y="2527532"/>
            <a:ext cx="13917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altLang="ru-RU" sz="2800" i="1" dirty="0" smtClean="0">
                <a:solidFill>
                  <a:srgbClr val="002060"/>
                </a:solidFill>
              </a:rPr>
              <a:t>300-500</a:t>
            </a:r>
            <a:endParaRPr lang="ru-RU" altLang="ru-RU" sz="2800" i="1" dirty="0">
              <a:solidFill>
                <a:srgbClr val="002060"/>
              </a:solidFill>
            </a:endParaRPr>
          </a:p>
        </p:txBody>
      </p:sp>
      <p:sp>
        <p:nvSpPr>
          <p:cNvPr id="87" name="Прямоугольник 86"/>
          <p:cNvSpPr/>
          <p:nvPr/>
        </p:nvSpPr>
        <p:spPr>
          <a:xfrm>
            <a:off x="6330859" y="2873148"/>
            <a:ext cx="157447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altLang="ru-RU" sz="2800" i="1" dirty="0" smtClean="0">
                <a:solidFill>
                  <a:srgbClr val="002060"/>
                </a:solidFill>
              </a:rPr>
              <a:t>500-1000</a:t>
            </a:r>
            <a:endParaRPr lang="ru-RU" altLang="ru-RU" sz="2800" i="1" dirty="0">
              <a:solidFill>
                <a:srgbClr val="002060"/>
              </a:solidFill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6570507" y="3245661"/>
            <a:ext cx="10951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ru-RU" sz="2800" i="1" dirty="0" smtClean="0">
                <a:solidFill>
                  <a:srgbClr val="002060"/>
                </a:solidFill>
              </a:rPr>
              <a:t>&gt;</a:t>
            </a:r>
            <a:r>
              <a:rPr lang="ru-RU" altLang="ru-RU" sz="2800" i="1" dirty="0" smtClean="0">
                <a:solidFill>
                  <a:srgbClr val="002060"/>
                </a:solidFill>
              </a:rPr>
              <a:t>1000</a:t>
            </a:r>
            <a:endParaRPr lang="ru-RU" altLang="ru-RU" sz="2800" i="1" dirty="0">
              <a:solidFill>
                <a:srgbClr val="002060"/>
              </a:solidFill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6523900" y="2182038"/>
            <a:ext cx="12089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ru-RU" sz="2800" i="1" dirty="0" smtClean="0">
                <a:solidFill>
                  <a:srgbClr val="002060"/>
                </a:solidFill>
              </a:rPr>
              <a:t>5</a:t>
            </a:r>
            <a:r>
              <a:rPr lang="ru-RU" altLang="ru-RU" sz="2800" i="1" dirty="0" smtClean="0">
                <a:solidFill>
                  <a:srgbClr val="002060"/>
                </a:solidFill>
              </a:rPr>
              <a:t>0-</a:t>
            </a:r>
            <a:r>
              <a:rPr lang="en-US" altLang="ru-RU" sz="2800" i="1" dirty="0" smtClean="0">
                <a:solidFill>
                  <a:srgbClr val="002060"/>
                </a:solidFill>
              </a:rPr>
              <a:t>3</a:t>
            </a:r>
            <a:r>
              <a:rPr lang="ru-RU" altLang="ru-RU" sz="2800" i="1" dirty="0" smtClean="0">
                <a:solidFill>
                  <a:srgbClr val="002060"/>
                </a:solidFill>
              </a:rPr>
              <a:t>00</a:t>
            </a:r>
            <a:endParaRPr lang="ru-RU" altLang="ru-RU" sz="2800" i="1" dirty="0">
              <a:solidFill>
                <a:srgbClr val="002060"/>
              </a:solidFill>
            </a:endParaRPr>
          </a:p>
        </p:txBody>
      </p:sp>
      <p:sp>
        <p:nvSpPr>
          <p:cNvPr id="90" name="Прямоугольник 89"/>
          <p:cNvSpPr/>
          <p:nvPr/>
        </p:nvSpPr>
        <p:spPr>
          <a:xfrm>
            <a:off x="8007443" y="2182038"/>
            <a:ext cx="8980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ru-RU" sz="2800" i="1" dirty="0" smtClean="0">
                <a:solidFill>
                  <a:srgbClr val="002060"/>
                </a:solidFill>
              </a:rPr>
              <a:t>1</a:t>
            </a:r>
            <a:r>
              <a:rPr lang="ru-RU" altLang="ru-RU" sz="2800" i="1" dirty="0">
                <a:solidFill>
                  <a:srgbClr val="002060"/>
                </a:solidFill>
              </a:rPr>
              <a:t>.</a:t>
            </a:r>
            <a:r>
              <a:rPr lang="en-US" altLang="ru-RU" sz="2800" i="1" dirty="0" smtClean="0">
                <a:solidFill>
                  <a:srgbClr val="002060"/>
                </a:solidFill>
              </a:rPr>
              <a:t>1</a:t>
            </a:r>
            <a:r>
              <a:rPr lang="ru-RU" altLang="ru-RU" sz="2800" i="1" dirty="0" smtClean="0">
                <a:solidFill>
                  <a:srgbClr val="002060"/>
                </a:solidFill>
              </a:rPr>
              <a:t>%</a:t>
            </a:r>
            <a:endParaRPr lang="ru-RU" altLang="ru-RU" sz="2800" i="1" dirty="0">
              <a:solidFill>
                <a:srgbClr val="002060"/>
              </a:solidFill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7977719" y="2553671"/>
            <a:ext cx="8980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ru-RU" sz="2800" i="1" dirty="0" smtClean="0">
                <a:solidFill>
                  <a:srgbClr val="002060"/>
                </a:solidFill>
              </a:rPr>
              <a:t>2</a:t>
            </a:r>
            <a:r>
              <a:rPr lang="ru-RU" altLang="ru-RU" sz="2800" i="1" dirty="0">
                <a:solidFill>
                  <a:srgbClr val="002060"/>
                </a:solidFill>
              </a:rPr>
              <a:t>.</a:t>
            </a:r>
            <a:r>
              <a:rPr lang="en-US" altLang="ru-RU" sz="2800" i="1" dirty="0" smtClean="0">
                <a:solidFill>
                  <a:srgbClr val="002060"/>
                </a:solidFill>
              </a:rPr>
              <a:t>2</a:t>
            </a:r>
            <a:r>
              <a:rPr lang="ru-RU" altLang="ru-RU" sz="2800" i="1" dirty="0" smtClean="0">
                <a:solidFill>
                  <a:srgbClr val="002060"/>
                </a:solidFill>
              </a:rPr>
              <a:t>%</a:t>
            </a:r>
          </a:p>
        </p:txBody>
      </p:sp>
      <p:sp>
        <p:nvSpPr>
          <p:cNvPr id="92" name="Прямоугольник 91"/>
          <p:cNvSpPr/>
          <p:nvPr/>
        </p:nvSpPr>
        <p:spPr>
          <a:xfrm>
            <a:off x="5809855" y="2132856"/>
            <a:ext cx="2952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altLang="ru-RU" sz="2800" i="1" dirty="0" smtClean="0">
                <a:solidFill>
                  <a:srgbClr val="002060"/>
                </a:solidFill>
              </a:rPr>
              <a:t>-</a:t>
            </a:r>
            <a:endParaRPr lang="ru-RU" altLang="ru-RU" sz="2800" i="1" dirty="0">
              <a:solidFill>
                <a:srgbClr val="002060"/>
              </a:solidFill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7968389" y="2873956"/>
            <a:ext cx="8980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ru-RU" sz="2800" i="1" dirty="0" smtClean="0">
                <a:solidFill>
                  <a:srgbClr val="002060"/>
                </a:solidFill>
              </a:rPr>
              <a:t>2</a:t>
            </a:r>
            <a:r>
              <a:rPr lang="ru-RU" altLang="ru-RU" sz="2800" i="1" dirty="0">
                <a:solidFill>
                  <a:srgbClr val="002060"/>
                </a:solidFill>
              </a:rPr>
              <a:t>.</a:t>
            </a:r>
            <a:r>
              <a:rPr lang="en-US" altLang="ru-RU" sz="2800" i="1" dirty="0" smtClean="0">
                <a:solidFill>
                  <a:srgbClr val="002060"/>
                </a:solidFill>
              </a:rPr>
              <a:t>2</a:t>
            </a:r>
            <a:r>
              <a:rPr lang="ru-RU" altLang="ru-RU" sz="2800" i="1" dirty="0" smtClean="0">
                <a:solidFill>
                  <a:srgbClr val="002060"/>
                </a:solidFill>
              </a:rPr>
              <a:t>%</a:t>
            </a:r>
          </a:p>
        </p:txBody>
      </p:sp>
      <p:sp>
        <p:nvSpPr>
          <p:cNvPr id="95" name="Прямоугольник 94"/>
          <p:cNvSpPr/>
          <p:nvPr/>
        </p:nvSpPr>
        <p:spPr>
          <a:xfrm>
            <a:off x="7943430" y="3193812"/>
            <a:ext cx="8980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US" altLang="ru-RU" sz="2800" i="1" dirty="0" smtClean="0">
                <a:solidFill>
                  <a:srgbClr val="002060"/>
                </a:solidFill>
              </a:rPr>
              <a:t>2</a:t>
            </a:r>
            <a:r>
              <a:rPr lang="ru-RU" altLang="ru-RU" sz="2800" i="1" dirty="0">
                <a:solidFill>
                  <a:srgbClr val="002060"/>
                </a:solidFill>
              </a:rPr>
              <a:t>.</a:t>
            </a:r>
            <a:r>
              <a:rPr lang="en-US" altLang="ru-RU" sz="2800" i="1" dirty="0" smtClean="0">
                <a:solidFill>
                  <a:srgbClr val="002060"/>
                </a:solidFill>
              </a:rPr>
              <a:t>2</a:t>
            </a:r>
            <a:r>
              <a:rPr lang="ru-RU" altLang="ru-RU" sz="2800" i="1" dirty="0" smtClean="0">
                <a:solidFill>
                  <a:srgbClr val="002060"/>
                </a:solidFill>
              </a:rPr>
              <a:t>%</a:t>
            </a:r>
          </a:p>
        </p:txBody>
      </p:sp>
      <p:pic>
        <p:nvPicPr>
          <p:cNvPr id="75" name="Picture 36" descr="agreement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09184" y="4399404"/>
            <a:ext cx="576066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3" name="Группа 92"/>
          <p:cNvGrpSpPr/>
          <p:nvPr/>
        </p:nvGrpSpPr>
        <p:grpSpPr>
          <a:xfrm>
            <a:off x="37708" y="1945113"/>
            <a:ext cx="6393160" cy="4869747"/>
            <a:chOff x="246706" y="1700808"/>
            <a:chExt cx="6269510" cy="4607611"/>
          </a:xfrm>
          <a:solidFill>
            <a:schemeClr val="bg1"/>
          </a:solidFill>
        </p:grpSpPr>
        <p:sp>
          <p:nvSpPr>
            <p:cNvPr id="96" name="Freeform 2"/>
            <p:cNvSpPr>
              <a:spLocks/>
            </p:cNvSpPr>
            <p:nvPr/>
          </p:nvSpPr>
          <p:spPr bwMode="auto">
            <a:xfrm>
              <a:off x="637810" y="2127439"/>
              <a:ext cx="1180422" cy="837009"/>
            </a:xfrm>
            <a:custGeom>
              <a:avLst/>
              <a:gdLst>
                <a:gd name="T0" fmla="*/ 390525 w 990"/>
                <a:gd name="T1" fmla="*/ 142875 h 676"/>
                <a:gd name="T2" fmla="*/ 415925 w 990"/>
                <a:gd name="T3" fmla="*/ 22225 h 676"/>
                <a:gd name="T4" fmla="*/ 546100 w 990"/>
                <a:gd name="T5" fmla="*/ 0 h 676"/>
                <a:gd name="T6" fmla="*/ 574675 w 990"/>
                <a:gd name="T7" fmla="*/ 47625 h 676"/>
                <a:gd name="T8" fmla="*/ 720725 w 990"/>
                <a:gd name="T9" fmla="*/ 57150 h 676"/>
                <a:gd name="T10" fmla="*/ 847725 w 990"/>
                <a:gd name="T11" fmla="*/ 69850 h 676"/>
                <a:gd name="T12" fmla="*/ 901700 w 990"/>
                <a:gd name="T13" fmla="*/ 69850 h 676"/>
                <a:gd name="T14" fmla="*/ 1066800 w 990"/>
                <a:gd name="T15" fmla="*/ 63500 h 676"/>
                <a:gd name="T16" fmla="*/ 1273175 w 990"/>
                <a:gd name="T17" fmla="*/ 79375 h 676"/>
                <a:gd name="T18" fmla="*/ 1409700 w 990"/>
                <a:gd name="T19" fmla="*/ 73025 h 676"/>
                <a:gd name="T20" fmla="*/ 1571625 w 990"/>
                <a:gd name="T21" fmla="*/ 85725 h 676"/>
                <a:gd name="T22" fmla="*/ 1520825 w 990"/>
                <a:gd name="T23" fmla="*/ 133350 h 676"/>
                <a:gd name="T24" fmla="*/ 1343025 w 990"/>
                <a:gd name="T25" fmla="*/ 279400 h 676"/>
                <a:gd name="T26" fmla="*/ 1371600 w 990"/>
                <a:gd name="T27" fmla="*/ 358775 h 676"/>
                <a:gd name="T28" fmla="*/ 1409700 w 990"/>
                <a:gd name="T29" fmla="*/ 361950 h 676"/>
                <a:gd name="T30" fmla="*/ 1431925 w 990"/>
                <a:gd name="T31" fmla="*/ 536575 h 676"/>
                <a:gd name="T32" fmla="*/ 1374775 w 990"/>
                <a:gd name="T33" fmla="*/ 565150 h 676"/>
                <a:gd name="T34" fmla="*/ 1298575 w 990"/>
                <a:gd name="T35" fmla="*/ 590550 h 676"/>
                <a:gd name="T36" fmla="*/ 1231900 w 990"/>
                <a:gd name="T37" fmla="*/ 717550 h 676"/>
                <a:gd name="T38" fmla="*/ 1035050 w 990"/>
                <a:gd name="T39" fmla="*/ 714375 h 676"/>
                <a:gd name="T40" fmla="*/ 984250 w 990"/>
                <a:gd name="T41" fmla="*/ 717550 h 676"/>
                <a:gd name="T42" fmla="*/ 958850 w 990"/>
                <a:gd name="T43" fmla="*/ 812800 h 676"/>
                <a:gd name="T44" fmla="*/ 857250 w 990"/>
                <a:gd name="T45" fmla="*/ 968375 h 676"/>
                <a:gd name="T46" fmla="*/ 714375 w 990"/>
                <a:gd name="T47" fmla="*/ 974725 h 676"/>
                <a:gd name="T48" fmla="*/ 692150 w 990"/>
                <a:gd name="T49" fmla="*/ 1066800 h 676"/>
                <a:gd name="T50" fmla="*/ 644525 w 990"/>
                <a:gd name="T51" fmla="*/ 1060450 h 676"/>
                <a:gd name="T52" fmla="*/ 600075 w 990"/>
                <a:gd name="T53" fmla="*/ 1035050 h 676"/>
                <a:gd name="T54" fmla="*/ 527050 w 990"/>
                <a:gd name="T55" fmla="*/ 1019175 h 676"/>
                <a:gd name="T56" fmla="*/ 314325 w 990"/>
                <a:gd name="T57" fmla="*/ 1047750 h 676"/>
                <a:gd name="T58" fmla="*/ 301625 w 990"/>
                <a:gd name="T59" fmla="*/ 892175 h 676"/>
                <a:gd name="T60" fmla="*/ 276225 w 990"/>
                <a:gd name="T61" fmla="*/ 768350 h 676"/>
                <a:gd name="T62" fmla="*/ 247650 w 990"/>
                <a:gd name="T63" fmla="*/ 758825 h 676"/>
                <a:gd name="T64" fmla="*/ 276225 w 990"/>
                <a:gd name="T65" fmla="*/ 714375 h 676"/>
                <a:gd name="T66" fmla="*/ 152400 w 990"/>
                <a:gd name="T67" fmla="*/ 669925 h 676"/>
                <a:gd name="T68" fmla="*/ 149225 w 990"/>
                <a:gd name="T69" fmla="*/ 584200 h 676"/>
                <a:gd name="T70" fmla="*/ 193675 w 990"/>
                <a:gd name="T71" fmla="*/ 523875 h 676"/>
                <a:gd name="T72" fmla="*/ 146050 w 990"/>
                <a:gd name="T73" fmla="*/ 428625 h 676"/>
                <a:gd name="T74" fmla="*/ 165100 w 990"/>
                <a:gd name="T75" fmla="*/ 330200 h 676"/>
                <a:gd name="T76" fmla="*/ 3175 w 990"/>
                <a:gd name="T77" fmla="*/ 285750 h 67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990"/>
                <a:gd name="T118" fmla="*/ 0 h 676"/>
                <a:gd name="T119" fmla="*/ 990 w 990"/>
                <a:gd name="T120" fmla="*/ 676 h 67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990" h="676">
                  <a:moveTo>
                    <a:pt x="0" y="90"/>
                  </a:moveTo>
                  <a:lnTo>
                    <a:pt x="246" y="90"/>
                  </a:lnTo>
                  <a:lnTo>
                    <a:pt x="262" y="76"/>
                  </a:lnTo>
                  <a:lnTo>
                    <a:pt x="262" y="14"/>
                  </a:lnTo>
                  <a:lnTo>
                    <a:pt x="336" y="14"/>
                  </a:lnTo>
                  <a:lnTo>
                    <a:pt x="344" y="0"/>
                  </a:lnTo>
                  <a:lnTo>
                    <a:pt x="356" y="4"/>
                  </a:lnTo>
                  <a:lnTo>
                    <a:pt x="362" y="30"/>
                  </a:lnTo>
                  <a:cubicBezTo>
                    <a:pt x="378" y="35"/>
                    <a:pt x="399" y="38"/>
                    <a:pt x="416" y="40"/>
                  </a:cubicBezTo>
                  <a:cubicBezTo>
                    <a:pt x="429" y="44"/>
                    <a:pt x="443" y="44"/>
                    <a:pt x="454" y="36"/>
                  </a:cubicBezTo>
                  <a:cubicBezTo>
                    <a:pt x="468" y="38"/>
                    <a:pt x="476" y="44"/>
                    <a:pt x="492" y="44"/>
                  </a:cubicBezTo>
                  <a:lnTo>
                    <a:pt x="534" y="44"/>
                  </a:lnTo>
                  <a:cubicBezTo>
                    <a:pt x="535" y="45"/>
                    <a:pt x="543" y="54"/>
                    <a:pt x="546" y="54"/>
                  </a:cubicBezTo>
                  <a:cubicBezTo>
                    <a:pt x="547" y="54"/>
                    <a:pt x="568" y="44"/>
                    <a:pt x="568" y="44"/>
                  </a:cubicBezTo>
                  <a:cubicBezTo>
                    <a:pt x="569" y="43"/>
                    <a:pt x="548" y="40"/>
                    <a:pt x="566" y="40"/>
                  </a:cubicBezTo>
                  <a:lnTo>
                    <a:pt x="672" y="40"/>
                  </a:lnTo>
                  <a:lnTo>
                    <a:pt x="718" y="46"/>
                  </a:lnTo>
                  <a:lnTo>
                    <a:pt x="802" y="50"/>
                  </a:lnTo>
                  <a:lnTo>
                    <a:pt x="818" y="46"/>
                  </a:lnTo>
                  <a:lnTo>
                    <a:pt x="888" y="46"/>
                  </a:lnTo>
                  <a:lnTo>
                    <a:pt x="894" y="58"/>
                  </a:lnTo>
                  <a:lnTo>
                    <a:pt x="990" y="54"/>
                  </a:lnTo>
                  <a:lnTo>
                    <a:pt x="990" y="94"/>
                  </a:lnTo>
                  <a:lnTo>
                    <a:pt x="958" y="84"/>
                  </a:lnTo>
                  <a:lnTo>
                    <a:pt x="956" y="184"/>
                  </a:lnTo>
                  <a:lnTo>
                    <a:pt x="846" y="176"/>
                  </a:lnTo>
                  <a:cubicBezTo>
                    <a:pt x="847" y="180"/>
                    <a:pt x="851" y="184"/>
                    <a:pt x="852" y="188"/>
                  </a:cubicBezTo>
                  <a:cubicBezTo>
                    <a:pt x="855" y="207"/>
                    <a:pt x="846" y="222"/>
                    <a:pt x="864" y="226"/>
                  </a:cubicBezTo>
                  <a:cubicBezTo>
                    <a:pt x="865" y="225"/>
                    <a:pt x="873" y="219"/>
                    <a:pt x="876" y="220"/>
                  </a:cubicBezTo>
                  <a:cubicBezTo>
                    <a:pt x="881" y="222"/>
                    <a:pt x="888" y="228"/>
                    <a:pt x="888" y="228"/>
                  </a:cubicBezTo>
                  <a:cubicBezTo>
                    <a:pt x="899" y="260"/>
                    <a:pt x="890" y="290"/>
                    <a:pt x="894" y="326"/>
                  </a:cubicBezTo>
                  <a:cubicBezTo>
                    <a:pt x="895" y="331"/>
                    <a:pt x="902" y="338"/>
                    <a:pt x="902" y="338"/>
                  </a:cubicBezTo>
                  <a:cubicBezTo>
                    <a:pt x="901" y="347"/>
                    <a:pt x="906" y="360"/>
                    <a:pt x="894" y="360"/>
                  </a:cubicBezTo>
                  <a:cubicBezTo>
                    <a:pt x="887" y="360"/>
                    <a:pt x="874" y="358"/>
                    <a:pt x="866" y="356"/>
                  </a:cubicBezTo>
                  <a:cubicBezTo>
                    <a:pt x="861" y="355"/>
                    <a:pt x="850" y="352"/>
                    <a:pt x="850" y="352"/>
                  </a:cubicBezTo>
                  <a:cubicBezTo>
                    <a:pt x="841" y="338"/>
                    <a:pt x="829" y="368"/>
                    <a:pt x="818" y="372"/>
                  </a:cubicBezTo>
                  <a:cubicBezTo>
                    <a:pt x="803" y="394"/>
                    <a:pt x="796" y="398"/>
                    <a:pt x="766" y="398"/>
                  </a:cubicBezTo>
                  <a:lnTo>
                    <a:pt x="776" y="452"/>
                  </a:lnTo>
                  <a:lnTo>
                    <a:pt x="678" y="452"/>
                  </a:lnTo>
                  <a:lnTo>
                    <a:pt x="652" y="450"/>
                  </a:lnTo>
                  <a:lnTo>
                    <a:pt x="638" y="448"/>
                  </a:lnTo>
                  <a:lnTo>
                    <a:pt x="620" y="452"/>
                  </a:lnTo>
                  <a:lnTo>
                    <a:pt x="604" y="456"/>
                  </a:lnTo>
                  <a:lnTo>
                    <a:pt x="604" y="512"/>
                  </a:lnTo>
                  <a:cubicBezTo>
                    <a:pt x="576" y="510"/>
                    <a:pt x="536" y="499"/>
                    <a:pt x="546" y="520"/>
                  </a:cubicBezTo>
                  <a:cubicBezTo>
                    <a:pt x="546" y="522"/>
                    <a:pt x="564" y="594"/>
                    <a:pt x="540" y="610"/>
                  </a:cubicBezTo>
                  <a:cubicBezTo>
                    <a:pt x="526" y="605"/>
                    <a:pt x="512" y="613"/>
                    <a:pt x="498" y="608"/>
                  </a:cubicBezTo>
                  <a:cubicBezTo>
                    <a:pt x="482" y="611"/>
                    <a:pt x="466" y="612"/>
                    <a:pt x="450" y="614"/>
                  </a:cubicBezTo>
                  <a:cubicBezTo>
                    <a:pt x="449" y="627"/>
                    <a:pt x="446" y="651"/>
                    <a:pt x="446" y="666"/>
                  </a:cubicBezTo>
                  <a:cubicBezTo>
                    <a:pt x="449" y="676"/>
                    <a:pt x="444" y="675"/>
                    <a:pt x="436" y="672"/>
                  </a:cubicBezTo>
                  <a:cubicBezTo>
                    <a:pt x="426" y="674"/>
                    <a:pt x="422" y="676"/>
                    <a:pt x="412" y="674"/>
                  </a:cubicBezTo>
                  <a:cubicBezTo>
                    <a:pt x="410" y="672"/>
                    <a:pt x="408" y="670"/>
                    <a:pt x="406" y="668"/>
                  </a:cubicBezTo>
                  <a:cubicBezTo>
                    <a:pt x="405" y="666"/>
                    <a:pt x="405" y="664"/>
                    <a:pt x="404" y="662"/>
                  </a:cubicBezTo>
                  <a:cubicBezTo>
                    <a:pt x="399" y="655"/>
                    <a:pt x="386" y="655"/>
                    <a:pt x="378" y="652"/>
                  </a:cubicBezTo>
                  <a:cubicBezTo>
                    <a:pt x="365" y="626"/>
                    <a:pt x="355" y="642"/>
                    <a:pt x="332" y="638"/>
                  </a:cubicBezTo>
                  <a:cubicBezTo>
                    <a:pt x="332" y="639"/>
                    <a:pt x="332" y="641"/>
                    <a:pt x="332" y="642"/>
                  </a:cubicBezTo>
                  <a:cubicBezTo>
                    <a:pt x="334" y="649"/>
                    <a:pt x="332" y="653"/>
                    <a:pt x="332" y="660"/>
                  </a:cubicBezTo>
                  <a:lnTo>
                    <a:pt x="198" y="660"/>
                  </a:lnTo>
                  <a:cubicBezTo>
                    <a:pt x="182" y="649"/>
                    <a:pt x="188" y="620"/>
                    <a:pt x="186" y="602"/>
                  </a:cubicBezTo>
                  <a:cubicBezTo>
                    <a:pt x="187" y="589"/>
                    <a:pt x="190" y="575"/>
                    <a:pt x="190" y="562"/>
                  </a:cubicBezTo>
                  <a:cubicBezTo>
                    <a:pt x="190" y="553"/>
                    <a:pt x="176" y="538"/>
                    <a:pt x="176" y="538"/>
                  </a:cubicBezTo>
                  <a:cubicBezTo>
                    <a:pt x="175" y="520"/>
                    <a:pt x="177" y="502"/>
                    <a:pt x="174" y="484"/>
                  </a:cubicBezTo>
                  <a:cubicBezTo>
                    <a:pt x="174" y="482"/>
                    <a:pt x="170" y="487"/>
                    <a:pt x="168" y="486"/>
                  </a:cubicBezTo>
                  <a:cubicBezTo>
                    <a:pt x="163" y="484"/>
                    <a:pt x="156" y="478"/>
                    <a:pt x="156" y="478"/>
                  </a:cubicBezTo>
                  <a:cubicBezTo>
                    <a:pt x="149" y="467"/>
                    <a:pt x="149" y="458"/>
                    <a:pt x="160" y="450"/>
                  </a:cubicBezTo>
                  <a:cubicBezTo>
                    <a:pt x="169" y="452"/>
                    <a:pt x="178" y="461"/>
                    <a:pt x="174" y="450"/>
                  </a:cubicBezTo>
                  <a:cubicBezTo>
                    <a:pt x="176" y="442"/>
                    <a:pt x="182" y="434"/>
                    <a:pt x="178" y="426"/>
                  </a:cubicBezTo>
                  <a:lnTo>
                    <a:pt x="96" y="422"/>
                  </a:lnTo>
                  <a:cubicBezTo>
                    <a:pt x="103" y="411"/>
                    <a:pt x="95" y="415"/>
                    <a:pt x="94" y="404"/>
                  </a:cubicBezTo>
                  <a:cubicBezTo>
                    <a:pt x="93" y="392"/>
                    <a:pt x="94" y="380"/>
                    <a:pt x="94" y="368"/>
                  </a:cubicBezTo>
                  <a:lnTo>
                    <a:pt x="118" y="364"/>
                  </a:lnTo>
                  <a:lnTo>
                    <a:pt x="122" y="330"/>
                  </a:lnTo>
                  <a:cubicBezTo>
                    <a:pt x="118" y="318"/>
                    <a:pt x="111" y="310"/>
                    <a:pt x="108" y="298"/>
                  </a:cubicBezTo>
                  <a:cubicBezTo>
                    <a:pt x="112" y="283"/>
                    <a:pt x="106" y="275"/>
                    <a:pt x="92" y="270"/>
                  </a:cubicBezTo>
                  <a:cubicBezTo>
                    <a:pt x="88" y="259"/>
                    <a:pt x="90" y="244"/>
                    <a:pt x="102" y="240"/>
                  </a:cubicBezTo>
                  <a:cubicBezTo>
                    <a:pt x="110" y="232"/>
                    <a:pt x="122" y="214"/>
                    <a:pt x="104" y="208"/>
                  </a:cubicBezTo>
                  <a:cubicBezTo>
                    <a:pt x="95" y="194"/>
                    <a:pt x="96" y="201"/>
                    <a:pt x="96" y="188"/>
                  </a:cubicBezTo>
                  <a:lnTo>
                    <a:pt x="2" y="180"/>
                  </a:lnTo>
                  <a:lnTo>
                    <a:pt x="0" y="90"/>
                  </a:lnTo>
                  <a:close/>
                </a:path>
              </a:pathLst>
            </a:custGeom>
            <a:grpFill/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srgbClr val="002060"/>
                </a:solidFill>
                <a:latin typeface="+mn-lt"/>
              </a:endParaRPr>
            </a:p>
          </p:txBody>
        </p:sp>
        <p:sp>
          <p:nvSpPr>
            <p:cNvPr id="97" name="Freeform 4"/>
            <p:cNvSpPr>
              <a:spLocks/>
            </p:cNvSpPr>
            <p:nvPr/>
          </p:nvSpPr>
          <p:spPr bwMode="auto">
            <a:xfrm>
              <a:off x="1352462" y="2459262"/>
              <a:ext cx="873465" cy="855970"/>
            </a:xfrm>
            <a:custGeom>
              <a:avLst/>
              <a:gdLst>
                <a:gd name="T0" fmla="*/ 33338 w 733"/>
                <a:gd name="T1" fmla="*/ 385763 h 693"/>
                <a:gd name="T2" fmla="*/ 9525 w 733"/>
                <a:gd name="T3" fmla="*/ 371475 h 693"/>
                <a:gd name="T4" fmla="*/ 280988 w 733"/>
                <a:gd name="T5" fmla="*/ 296863 h 693"/>
                <a:gd name="T6" fmla="*/ 311150 w 733"/>
                <a:gd name="T7" fmla="*/ 204788 h 693"/>
                <a:gd name="T8" fmla="*/ 366713 w 733"/>
                <a:gd name="T9" fmla="*/ 161925 h 693"/>
                <a:gd name="T10" fmla="*/ 395288 w 733"/>
                <a:gd name="T11" fmla="*/ 130175 h 693"/>
                <a:gd name="T12" fmla="*/ 485775 w 733"/>
                <a:gd name="T13" fmla="*/ 142875 h 693"/>
                <a:gd name="T14" fmla="*/ 471488 w 733"/>
                <a:gd name="T15" fmla="*/ 92075 h 693"/>
                <a:gd name="T16" fmla="*/ 520700 w 733"/>
                <a:gd name="T17" fmla="*/ 1588 h 693"/>
                <a:gd name="T18" fmla="*/ 657225 w 733"/>
                <a:gd name="T19" fmla="*/ 57150 h 693"/>
                <a:gd name="T20" fmla="*/ 714375 w 733"/>
                <a:gd name="T21" fmla="*/ 73025 h 693"/>
                <a:gd name="T22" fmla="*/ 823913 w 733"/>
                <a:gd name="T23" fmla="*/ 38100 h 693"/>
                <a:gd name="T24" fmla="*/ 838200 w 733"/>
                <a:gd name="T25" fmla="*/ 82550 h 693"/>
                <a:gd name="T26" fmla="*/ 838200 w 733"/>
                <a:gd name="T27" fmla="*/ 128588 h 693"/>
                <a:gd name="T28" fmla="*/ 809625 w 733"/>
                <a:gd name="T29" fmla="*/ 171450 h 693"/>
                <a:gd name="T30" fmla="*/ 785813 w 733"/>
                <a:gd name="T31" fmla="*/ 239713 h 693"/>
                <a:gd name="T32" fmla="*/ 700088 w 733"/>
                <a:gd name="T33" fmla="*/ 271463 h 693"/>
                <a:gd name="T34" fmla="*/ 738188 w 733"/>
                <a:gd name="T35" fmla="*/ 344488 h 693"/>
                <a:gd name="T36" fmla="*/ 815975 w 733"/>
                <a:gd name="T37" fmla="*/ 385763 h 693"/>
                <a:gd name="T38" fmla="*/ 900113 w 733"/>
                <a:gd name="T39" fmla="*/ 396875 h 693"/>
                <a:gd name="T40" fmla="*/ 920750 w 733"/>
                <a:gd name="T41" fmla="*/ 425450 h 693"/>
                <a:gd name="T42" fmla="*/ 900113 w 733"/>
                <a:gd name="T43" fmla="*/ 463550 h 693"/>
                <a:gd name="T44" fmla="*/ 906463 w 733"/>
                <a:gd name="T45" fmla="*/ 515938 h 693"/>
                <a:gd name="T46" fmla="*/ 1087438 w 733"/>
                <a:gd name="T47" fmla="*/ 515938 h 693"/>
                <a:gd name="T48" fmla="*/ 1123950 w 733"/>
                <a:gd name="T49" fmla="*/ 554038 h 693"/>
                <a:gd name="T50" fmla="*/ 1152525 w 733"/>
                <a:gd name="T51" fmla="*/ 582613 h 693"/>
                <a:gd name="T52" fmla="*/ 1157288 w 733"/>
                <a:gd name="T53" fmla="*/ 620713 h 693"/>
                <a:gd name="T54" fmla="*/ 1085850 w 733"/>
                <a:gd name="T55" fmla="*/ 925513 h 693"/>
                <a:gd name="T56" fmla="*/ 1076325 w 733"/>
                <a:gd name="T57" fmla="*/ 1001713 h 693"/>
                <a:gd name="T58" fmla="*/ 819150 w 733"/>
                <a:gd name="T59" fmla="*/ 1006475 h 693"/>
                <a:gd name="T60" fmla="*/ 758825 w 733"/>
                <a:gd name="T61" fmla="*/ 1011238 h 693"/>
                <a:gd name="T62" fmla="*/ 754063 w 733"/>
                <a:gd name="T63" fmla="*/ 1081088 h 693"/>
                <a:gd name="T64" fmla="*/ 661988 w 733"/>
                <a:gd name="T65" fmla="*/ 1100138 h 693"/>
                <a:gd name="T66" fmla="*/ 582613 w 733"/>
                <a:gd name="T67" fmla="*/ 1057275 h 693"/>
                <a:gd name="T68" fmla="*/ 315913 w 733"/>
                <a:gd name="T69" fmla="*/ 1042988 h 693"/>
                <a:gd name="T70" fmla="*/ 242888 w 733"/>
                <a:gd name="T71" fmla="*/ 1014413 h 693"/>
                <a:gd name="T72" fmla="*/ 225425 w 733"/>
                <a:gd name="T73" fmla="*/ 896938 h 693"/>
                <a:gd name="T74" fmla="*/ 244475 w 733"/>
                <a:gd name="T75" fmla="*/ 862013 h 693"/>
                <a:gd name="T76" fmla="*/ 223838 w 733"/>
                <a:gd name="T77" fmla="*/ 814388 h 693"/>
                <a:gd name="T78" fmla="*/ 163513 w 733"/>
                <a:gd name="T79" fmla="*/ 758825 h 693"/>
                <a:gd name="T80" fmla="*/ 134938 w 733"/>
                <a:gd name="T81" fmla="*/ 687388 h 693"/>
                <a:gd name="T82" fmla="*/ 171450 w 733"/>
                <a:gd name="T83" fmla="*/ 633413 h 693"/>
                <a:gd name="T84" fmla="*/ 195263 w 733"/>
                <a:gd name="T85" fmla="*/ 601663 h 693"/>
                <a:gd name="T86" fmla="*/ 204788 w 733"/>
                <a:gd name="T87" fmla="*/ 581025 h 693"/>
                <a:gd name="T88" fmla="*/ 134938 w 733"/>
                <a:gd name="T89" fmla="*/ 585788 h 693"/>
                <a:gd name="T90" fmla="*/ 53975 w 733"/>
                <a:gd name="T91" fmla="*/ 520700 h 69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733"/>
                <a:gd name="T139" fmla="*/ 0 h 693"/>
                <a:gd name="T140" fmla="*/ 733 w 733"/>
                <a:gd name="T141" fmla="*/ 693 h 693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733" h="693">
                  <a:moveTo>
                    <a:pt x="22" y="319"/>
                  </a:moveTo>
                  <a:cubicBezTo>
                    <a:pt x="22" y="294"/>
                    <a:pt x="24" y="268"/>
                    <a:pt x="21" y="243"/>
                  </a:cubicBezTo>
                  <a:cubicBezTo>
                    <a:pt x="21" y="240"/>
                    <a:pt x="16" y="242"/>
                    <a:pt x="13" y="241"/>
                  </a:cubicBezTo>
                  <a:cubicBezTo>
                    <a:pt x="10" y="240"/>
                    <a:pt x="8" y="237"/>
                    <a:pt x="6" y="234"/>
                  </a:cubicBezTo>
                  <a:cubicBezTo>
                    <a:pt x="7" y="187"/>
                    <a:pt x="0" y="188"/>
                    <a:pt x="37" y="183"/>
                  </a:cubicBezTo>
                  <a:cubicBezTo>
                    <a:pt x="84" y="185"/>
                    <a:pt x="177" y="187"/>
                    <a:pt x="177" y="187"/>
                  </a:cubicBezTo>
                  <a:lnTo>
                    <a:pt x="171" y="136"/>
                  </a:lnTo>
                  <a:cubicBezTo>
                    <a:pt x="173" y="121"/>
                    <a:pt x="170" y="133"/>
                    <a:pt x="196" y="129"/>
                  </a:cubicBezTo>
                  <a:cubicBezTo>
                    <a:pt x="200" y="128"/>
                    <a:pt x="206" y="123"/>
                    <a:pt x="210" y="121"/>
                  </a:cubicBezTo>
                  <a:cubicBezTo>
                    <a:pt x="217" y="114"/>
                    <a:pt x="225" y="110"/>
                    <a:pt x="231" y="102"/>
                  </a:cubicBezTo>
                  <a:cubicBezTo>
                    <a:pt x="232" y="97"/>
                    <a:pt x="234" y="92"/>
                    <a:pt x="238" y="88"/>
                  </a:cubicBezTo>
                  <a:cubicBezTo>
                    <a:pt x="241" y="85"/>
                    <a:pt x="249" y="86"/>
                    <a:pt x="249" y="82"/>
                  </a:cubicBezTo>
                  <a:cubicBezTo>
                    <a:pt x="262" y="85"/>
                    <a:pt x="271" y="90"/>
                    <a:pt x="285" y="91"/>
                  </a:cubicBezTo>
                  <a:cubicBezTo>
                    <a:pt x="291" y="100"/>
                    <a:pt x="299" y="96"/>
                    <a:pt x="306" y="90"/>
                  </a:cubicBezTo>
                  <a:cubicBezTo>
                    <a:pt x="305" y="82"/>
                    <a:pt x="306" y="74"/>
                    <a:pt x="304" y="67"/>
                  </a:cubicBezTo>
                  <a:cubicBezTo>
                    <a:pt x="303" y="63"/>
                    <a:pt x="297" y="58"/>
                    <a:pt x="297" y="58"/>
                  </a:cubicBezTo>
                  <a:cubicBezTo>
                    <a:pt x="298" y="0"/>
                    <a:pt x="281" y="6"/>
                    <a:pt x="316" y="6"/>
                  </a:cubicBezTo>
                  <a:cubicBezTo>
                    <a:pt x="306" y="1"/>
                    <a:pt x="325" y="2"/>
                    <a:pt x="328" y="1"/>
                  </a:cubicBezTo>
                  <a:cubicBezTo>
                    <a:pt x="361" y="4"/>
                    <a:pt x="347" y="3"/>
                    <a:pt x="355" y="34"/>
                  </a:cubicBezTo>
                  <a:cubicBezTo>
                    <a:pt x="375" y="32"/>
                    <a:pt x="407" y="18"/>
                    <a:pt x="414" y="36"/>
                  </a:cubicBezTo>
                  <a:cubicBezTo>
                    <a:pt x="415" y="46"/>
                    <a:pt x="412" y="44"/>
                    <a:pt x="417" y="46"/>
                  </a:cubicBezTo>
                  <a:lnTo>
                    <a:pt x="450" y="46"/>
                  </a:lnTo>
                  <a:cubicBezTo>
                    <a:pt x="460" y="44"/>
                    <a:pt x="457" y="38"/>
                    <a:pt x="457" y="28"/>
                  </a:cubicBezTo>
                  <a:lnTo>
                    <a:pt x="519" y="24"/>
                  </a:lnTo>
                  <a:cubicBezTo>
                    <a:pt x="527" y="27"/>
                    <a:pt x="528" y="28"/>
                    <a:pt x="531" y="36"/>
                  </a:cubicBezTo>
                  <a:cubicBezTo>
                    <a:pt x="529" y="41"/>
                    <a:pt x="528" y="46"/>
                    <a:pt x="528" y="52"/>
                  </a:cubicBezTo>
                  <a:cubicBezTo>
                    <a:pt x="531" y="68"/>
                    <a:pt x="530" y="61"/>
                    <a:pt x="532" y="72"/>
                  </a:cubicBezTo>
                  <a:cubicBezTo>
                    <a:pt x="531" y="79"/>
                    <a:pt x="532" y="77"/>
                    <a:pt x="528" y="81"/>
                  </a:cubicBezTo>
                  <a:cubicBezTo>
                    <a:pt x="500" y="82"/>
                    <a:pt x="498" y="74"/>
                    <a:pt x="495" y="93"/>
                  </a:cubicBezTo>
                  <a:cubicBezTo>
                    <a:pt x="496" y="106"/>
                    <a:pt x="496" y="106"/>
                    <a:pt x="510" y="108"/>
                  </a:cubicBezTo>
                  <a:cubicBezTo>
                    <a:pt x="512" y="123"/>
                    <a:pt x="511" y="112"/>
                    <a:pt x="511" y="141"/>
                  </a:cubicBezTo>
                  <a:cubicBezTo>
                    <a:pt x="506" y="146"/>
                    <a:pt x="500" y="145"/>
                    <a:pt x="495" y="151"/>
                  </a:cubicBezTo>
                  <a:cubicBezTo>
                    <a:pt x="493" y="161"/>
                    <a:pt x="494" y="157"/>
                    <a:pt x="492" y="162"/>
                  </a:cubicBezTo>
                  <a:cubicBezTo>
                    <a:pt x="472" y="160"/>
                    <a:pt x="441" y="155"/>
                    <a:pt x="441" y="171"/>
                  </a:cubicBezTo>
                  <a:lnTo>
                    <a:pt x="441" y="208"/>
                  </a:lnTo>
                  <a:cubicBezTo>
                    <a:pt x="459" y="214"/>
                    <a:pt x="433" y="215"/>
                    <a:pt x="465" y="217"/>
                  </a:cubicBezTo>
                  <a:cubicBezTo>
                    <a:pt x="477" y="226"/>
                    <a:pt x="502" y="224"/>
                    <a:pt x="511" y="225"/>
                  </a:cubicBezTo>
                  <a:cubicBezTo>
                    <a:pt x="514" y="231"/>
                    <a:pt x="514" y="236"/>
                    <a:pt x="514" y="243"/>
                  </a:cubicBezTo>
                  <a:cubicBezTo>
                    <a:pt x="521" y="240"/>
                    <a:pt x="524" y="243"/>
                    <a:pt x="531" y="244"/>
                  </a:cubicBezTo>
                  <a:cubicBezTo>
                    <a:pt x="540" y="251"/>
                    <a:pt x="556" y="249"/>
                    <a:pt x="567" y="250"/>
                  </a:cubicBezTo>
                  <a:cubicBezTo>
                    <a:pt x="573" y="251"/>
                    <a:pt x="586" y="255"/>
                    <a:pt x="586" y="255"/>
                  </a:cubicBezTo>
                  <a:cubicBezTo>
                    <a:pt x="590" y="262"/>
                    <a:pt x="588" y="267"/>
                    <a:pt x="580" y="268"/>
                  </a:cubicBezTo>
                  <a:cubicBezTo>
                    <a:pt x="575" y="267"/>
                    <a:pt x="567" y="265"/>
                    <a:pt x="564" y="270"/>
                  </a:cubicBezTo>
                  <a:cubicBezTo>
                    <a:pt x="562" y="277"/>
                    <a:pt x="563" y="285"/>
                    <a:pt x="567" y="292"/>
                  </a:cubicBezTo>
                  <a:cubicBezTo>
                    <a:pt x="566" y="302"/>
                    <a:pt x="564" y="311"/>
                    <a:pt x="565" y="321"/>
                  </a:cubicBezTo>
                  <a:cubicBezTo>
                    <a:pt x="565" y="323"/>
                    <a:pt x="571" y="325"/>
                    <a:pt x="571" y="325"/>
                  </a:cubicBezTo>
                  <a:cubicBezTo>
                    <a:pt x="606" y="324"/>
                    <a:pt x="640" y="322"/>
                    <a:pt x="675" y="322"/>
                  </a:cubicBezTo>
                  <a:cubicBezTo>
                    <a:pt x="678" y="322"/>
                    <a:pt x="682" y="324"/>
                    <a:pt x="685" y="325"/>
                  </a:cubicBezTo>
                  <a:cubicBezTo>
                    <a:pt x="693" y="338"/>
                    <a:pt x="682" y="323"/>
                    <a:pt x="694" y="331"/>
                  </a:cubicBezTo>
                  <a:cubicBezTo>
                    <a:pt x="698" y="334"/>
                    <a:pt x="705" y="345"/>
                    <a:pt x="708" y="349"/>
                  </a:cubicBezTo>
                  <a:cubicBezTo>
                    <a:pt x="710" y="357"/>
                    <a:pt x="711" y="356"/>
                    <a:pt x="717" y="360"/>
                  </a:cubicBezTo>
                  <a:cubicBezTo>
                    <a:pt x="720" y="362"/>
                    <a:pt x="726" y="367"/>
                    <a:pt x="726" y="367"/>
                  </a:cubicBezTo>
                  <a:cubicBezTo>
                    <a:pt x="729" y="372"/>
                    <a:pt x="729" y="377"/>
                    <a:pt x="732" y="382"/>
                  </a:cubicBezTo>
                  <a:cubicBezTo>
                    <a:pt x="731" y="385"/>
                    <a:pt x="730" y="388"/>
                    <a:pt x="729" y="391"/>
                  </a:cubicBezTo>
                  <a:lnTo>
                    <a:pt x="733" y="579"/>
                  </a:lnTo>
                  <a:cubicBezTo>
                    <a:pt x="717" y="581"/>
                    <a:pt x="684" y="583"/>
                    <a:pt x="684" y="583"/>
                  </a:cubicBezTo>
                  <a:cubicBezTo>
                    <a:pt x="678" y="587"/>
                    <a:pt x="680" y="584"/>
                    <a:pt x="678" y="589"/>
                  </a:cubicBezTo>
                  <a:lnTo>
                    <a:pt x="678" y="631"/>
                  </a:lnTo>
                  <a:cubicBezTo>
                    <a:pt x="549" y="635"/>
                    <a:pt x="614" y="626"/>
                    <a:pt x="526" y="630"/>
                  </a:cubicBezTo>
                  <a:cubicBezTo>
                    <a:pt x="522" y="631"/>
                    <a:pt x="520" y="634"/>
                    <a:pt x="516" y="634"/>
                  </a:cubicBezTo>
                  <a:cubicBezTo>
                    <a:pt x="512" y="634"/>
                    <a:pt x="509" y="631"/>
                    <a:pt x="505" y="630"/>
                  </a:cubicBezTo>
                  <a:cubicBezTo>
                    <a:pt x="496" y="639"/>
                    <a:pt x="492" y="636"/>
                    <a:pt x="478" y="637"/>
                  </a:cubicBezTo>
                  <a:cubicBezTo>
                    <a:pt x="477" y="639"/>
                    <a:pt x="475" y="642"/>
                    <a:pt x="475" y="642"/>
                  </a:cubicBezTo>
                  <a:lnTo>
                    <a:pt x="475" y="681"/>
                  </a:lnTo>
                  <a:cubicBezTo>
                    <a:pt x="462" y="687"/>
                    <a:pt x="436" y="682"/>
                    <a:pt x="430" y="685"/>
                  </a:cubicBezTo>
                  <a:cubicBezTo>
                    <a:pt x="425" y="687"/>
                    <a:pt x="421" y="690"/>
                    <a:pt x="417" y="693"/>
                  </a:cubicBezTo>
                  <a:cubicBezTo>
                    <a:pt x="401" y="689"/>
                    <a:pt x="411" y="691"/>
                    <a:pt x="385" y="691"/>
                  </a:cubicBezTo>
                  <a:cubicBezTo>
                    <a:pt x="377" y="685"/>
                    <a:pt x="371" y="675"/>
                    <a:pt x="367" y="666"/>
                  </a:cubicBezTo>
                  <a:cubicBezTo>
                    <a:pt x="366" y="659"/>
                    <a:pt x="366" y="662"/>
                    <a:pt x="366" y="658"/>
                  </a:cubicBezTo>
                  <a:lnTo>
                    <a:pt x="199" y="657"/>
                  </a:lnTo>
                  <a:cubicBezTo>
                    <a:pt x="185" y="654"/>
                    <a:pt x="188" y="646"/>
                    <a:pt x="175" y="643"/>
                  </a:cubicBezTo>
                  <a:cubicBezTo>
                    <a:pt x="166" y="636"/>
                    <a:pt x="166" y="637"/>
                    <a:pt x="153" y="639"/>
                  </a:cubicBezTo>
                  <a:cubicBezTo>
                    <a:pt x="137" y="634"/>
                    <a:pt x="142" y="623"/>
                    <a:pt x="150" y="612"/>
                  </a:cubicBezTo>
                  <a:cubicBezTo>
                    <a:pt x="148" y="584"/>
                    <a:pt x="149" y="584"/>
                    <a:pt x="142" y="565"/>
                  </a:cubicBezTo>
                  <a:cubicBezTo>
                    <a:pt x="145" y="552"/>
                    <a:pt x="142" y="559"/>
                    <a:pt x="151" y="547"/>
                  </a:cubicBezTo>
                  <a:cubicBezTo>
                    <a:pt x="152" y="546"/>
                    <a:pt x="154" y="543"/>
                    <a:pt x="154" y="543"/>
                  </a:cubicBezTo>
                  <a:cubicBezTo>
                    <a:pt x="154" y="537"/>
                    <a:pt x="155" y="531"/>
                    <a:pt x="153" y="526"/>
                  </a:cubicBezTo>
                  <a:cubicBezTo>
                    <a:pt x="152" y="523"/>
                    <a:pt x="143" y="516"/>
                    <a:pt x="141" y="513"/>
                  </a:cubicBezTo>
                  <a:cubicBezTo>
                    <a:pt x="134" y="504"/>
                    <a:pt x="128" y="492"/>
                    <a:pt x="118" y="486"/>
                  </a:cubicBezTo>
                  <a:cubicBezTo>
                    <a:pt x="115" y="481"/>
                    <a:pt x="109" y="478"/>
                    <a:pt x="103" y="478"/>
                  </a:cubicBezTo>
                  <a:cubicBezTo>
                    <a:pt x="99" y="472"/>
                    <a:pt x="94" y="469"/>
                    <a:pt x="91" y="462"/>
                  </a:cubicBezTo>
                  <a:cubicBezTo>
                    <a:pt x="89" y="452"/>
                    <a:pt x="85" y="440"/>
                    <a:pt x="85" y="433"/>
                  </a:cubicBezTo>
                  <a:cubicBezTo>
                    <a:pt x="83" y="419"/>
                    <a:pt x="88" y="415"/>
                    <a:pt x="99" y="408"/>
                  </a:cubicBezTo>
                  <a:cubicBezTo>
                    <a:pt x="102" y="405"/>
                    <a:pt x="106" y="403"/>
                    <a:pt x="108" y="399"/>
                  </a:cubicBezTo>
                  <a:cubicBezTo>
                    <a:pt x="115" y="386"/>
                    <a:pt x="103" y="395"/>
                    <a:pt x="114" y="388"/>
                  </a:cubicBezTo>
                  <a:cubicBezTo>
                    <a:pt x="120" y="380"/>
                    <a:pt x="114" y="387"/>
                    <a:pt x="123" y="379"/>
                  </a:cubicBezTo>
                  <a:cubicBezTo>
                    <a:pt x="126" y="376"/>
                    <a:pt x="139" y="372"/>
                    <a:pt x="132" y="370"/>
                  </a:cubicBezTo>
                  <a:cubicBezTo>
                    <a:pt x="130" y="366"/>
                    <a:pt x="131" y="366"/>
                    <a:pt x="129" y="366"/>
                  </a:cubicBezTo>
                  <a:cubicBezTo>
                    <a:pt x="122" y="362"/>
                    <a:pt x="119" y="364"/>
                    <a:pt x="111" y="364"/>
                  </a:cubicBezTo>
                  <a:cubicBezTo>
                    <a:pt x="103" y="362"/>
                    <a:pt x="90" y="362"/>
                    <a:pt x="85" y="369"/>
                  </a:cubicBezTo>
                  <a:cubicBezTo>
                    <a:pt x="75" y="362"/>
                    <a:pt x="71" y="351"/>
                    <a:pt x="61" y="345"/>
                  </a:cubicBezTo>
                  <a:cubicBezTo>
                    <a:pt x="57" y="338"/>
                    <a:pt x="42" y="333"/>
                    <a:pt x="34" y="328"/>
                  </a:cubicBezTo>
                  <a:cubicBezTo>
                    <a:pt x="31" y="327"/>
                    <a:pt x="21" y="319"/>
                    <a:pt x="22" y="319"/>
                  </a:cubicBezTo>
                  <a:close/>
                </a:path>
              </a:pathLst>
            </a:custGeom>
            <a:grpFill/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srgbClr val="002060"/>
                </a:solidFill>
                <a:latin typeface="+mn-lt"/>
              </a:endParaRPr>
            </a:p>
          </p:txBody>
        </p:sp>
        <p:sp>
          <p:nvSpPr>
            <p:cNvPr id="98" name="Freeform 5"/>
            <p:cNvSpPr>
              <a:spLocks/>
            </p:cNvSpPr>
            <p:nvPr/>
          </p:nvSpPr>
          <p:spPr bwMode="auto">
            <a:xfrm>
              <a:off x="900916" y="2757227"/>
              <a:ext cx="959982" cy="1083506"/>
            </a:xfrm>
            <a:custGeom>
              <a:avLst/>
              <a:gdLst>
                <a:gd name="T0" fmla="*/ 2147483647 w 806"/>
                <a:gd name="T1" fmla="*/ 2147483647 h 875"/>
                <a:gd name="T2" fmla="*/ 2147483647 w 806"/>
                <a:gd name="T3" fmla="*/ 2147483647 h 875"/>
                <a:gd name="T4" fmla="*/ 2147483647 w 806"/>
                <a:gd name="T5" fmla="*/ 2147483647 h 875"/>
                <a:gd name="T6" fmla="*/ 2147483647 w 806"/>
                <a:gd name="T7" fmla="*/ 2147483647 h 875"/>
                <a:gd name="T8" fmla="*/ 2147483647 w 806"/>
                <a:gd name="T9" fmla="*/ 2147483647 h 875"/>
                <a:gd name="T10" fmla="*/ 2147483647 w 806"/>
                <a:gd name="T11" fmla="*/ 2147483647 h 875"/>
                <a:gd name="T12" fmla="*/ 2147483647 w 806"/>
                <a:gd name="T13" fmla="*/ 2147483647 h 875"/>
                <a:gd name="T14" fmla="*/ 2147483647 w 806"/>
                <a:gd name="T15" fmla="*/ 2147483647 h 875"/>
                <a:gd name="T16" fmla="*/ 2147483647 w 806"/>
                <a:gd name="T17" fmla="*/ 2147483647 h 875"/>
                <a:gd name="T18" fmla="*/ 2147483647 w 806"/>
                <a:gd name="T19" fmla="*/ 2147483647 h 875"/>
                <a:gd name="T20" fmla="*/ 2147483647 w 806"/>
                <a:gd name="T21" fmla="*/ 2147483647 h 875"/>
                <a:gd name="T22" fmla="*/ 2147483647 w 806"/>
                <a:gd name="T23" fmla="*/ 2147483647 h 875"/>
                <a:gd name="T24" fmla="*/ 2147483647 w 806"/>
                <a:gd name="T25" fmla="*/ 2147483647 h 875"/>
                <a:gd name="T26" fmla="*/ 2147483647 w 806"/>
                <a:gd name="T27" fmla="*/ 2147483647 h 875"/>
                <a:gd name="T28" fmla="*/ 2147483647 w 806"/>
                <a:gd name="T29" fmla="*/ 2147483647 h 875"/>
                <a:gd name="T30" fmla="*/ 2147483647 w 806"/>
                <a:gd name="T31" fmla="*/ 2147483647 h 875"/>
                <a:gd name="T32" fmla="*/ 2147483647 w 806"/>
                <a:gd name="T33" fmla="*/ 2147483647 h 875"/>
                <a:gd name="T34" fmla="*/ 2147483647 w 806"/>
                <a:gd name="T35" fmla="*/ 2147483647 h 875"/>
                <a:gd name="T36" fmla="*/ 2147483647 w 806"/>
                <a:gd name="T37" fmla="*/ 2147483647 h 875"/>
                <a:gd name="T38" fmla="*/ 2147483647 w 806"/>
                <a:gd name="T39" fmla="*/ 2147483647 h 875"/>
                <a:gd name="T40" fmla="*/ 2147483647 w 806"/>
                <a:gd name="T41" fmla="*/ 2147483647 h 875"/>
                <a:gd name="T42" fmla="*/ 2147483647 w 806"/>
                <a:gd name="T43" fmla="*/ 2147483647 h 875"/>
                <a:gd name="T44" fmla="*/ 2147483647 w 806"/>
                <a:gd name="T45" fmla="*/ 2147483647 h 875"/>
                <a:gd name="T46" fmla="*/ 2147483647 w 806"/>
                <a:gd name="T47" fmla="*/ 2147483647 h 875"/>
                <a:gd name="T48" fmla="*/ 2147483647 w 806"/>
                <a:gd name="T49" fmla="*/ 2147483647 h 875"/>
                <a:gd name="T50" fmla="*/ 2147483647 w 806"/>
                <a:gd name="T51" fmla="*/ 2147483647 h 875"/>
                <a:gd name="T52" fmla="*/ 2147483647 w 806"/>
                <a:gd name="T53" fmla="*/ 2147483647 h 875"/>
                <a:gd name="T54" fmla="*/ 2147483647 w 806"/>
                <a:gd name="T55" fmla="*/ 2147483647 h 875"/>
                <a:gd name="T56" fmla="*/ 2147483647 w 806"/>
                <a:gd name="T57" fmla="*/ 2147483647 h 875"/>
                <a:gd name="T58" fmla="*/ 2147483647 w 806"/>
                <a:gd name="T59" fmla="*/ 2147483647 h 875"/>
                <a:gd name="T60" fmla="*/ 2147483647 w 806"/>
                <a:gd name="T61" fmla="*/ 2147483647 h 875"/>
                <a:gd name="T62" fmla="*/ 2147483647 w 806"/>
                <a:gd name="T63" fmla="*/ 2147483647 h 875"/>
                <a:gd name="T64" fmla="*/ 2147483647 w 806"/>
                <a:gd name="T65" fmla="*/ 2147483647 h 875"/>
                <a:gd name="T66" fmla="*/ 2147483647 w 806"/>
                <a:gd name="T67" fmla="*/ 2147483647 h 875"/>
                <a:gd name="T68" fmla="*/ 2147483647 w 806"/>
                <a:gd name="T69" fmla="*/ 2147483647 h 875"/>
                <a:gd name="T70" fmla="*/ 2147483647 w 806"/>
                <a:gd name="T71" fmla="*/ 2147483647 h 875"/>
                <a:gd name="T72" fmla="*/ 2147483647 w 806"/>
                <a:gd name="T73" fmla="*/ 2147483647 h 875"/>
                <a:gd name="T74" fmla="*/ 2147483647 w 806"/>
                <a:gd name="T75" fmla="*/ 2147483647 h 875"/>
                <a:gd name="T76" fmla="*/ 2147483647 w 806"/>
                <a:gd name="T77" fmla="*/ 2147483647 h 875"/>
                <a:gd name="T78" fmla="*/ 2147483647 w 806"/>
                <a:gd name="T79" fmla="*/ 2147483647 h 875"/>
                <a:gd name="T80" fmla="*/ 2147483647 w 806"/>
                <a:gd name="T81" fmla="*/ 2147483647 h 875"/>
                <a:gd name="T82" fmla="*/ 2147483647 w 806"/>
                <a:gd name="T83" fmla="*/ 2147483647 h 875"/>
                <a:gd name="T84" fmla="*/ 2147483647 w 806"/>
                <a:gd name="T85" fmla="*/ 2147483647 h 875"/>
                <a:gd name="T86" fmla="*/ 2147483647 w 806"/>
                <a:gd name="T87" fmla="*/ 2147483647 h 875"/>
                <a:gd name="T88" fmla="*/ 2147483647 w 806"/>
                <a:gd name="T89" fmla="*/ 2147483647 h 875"/>
                <a:gd name="T90" fmla="*/ 2147483647 w 806"/>
                <a:gd name="T91" fmla="*/ 2147483647 h 875"/>
                <a:gd name="T92" fmla="*/ 2147483647 w 806"/>
                <a:gd name="T93" fmla="*/ 2147483647 h 875"/>
                <a:gd name="T94" fmla="*/ 2147483647 w 806"/>
                <a:gd name="T95" fmla="*/ 2147483647 h 875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806"/>
                <a:gd name="T145" fmla="*/ 0 h 875"/>
                <a:gd name="T146" fmla="*/ 806 w 806"/>
                <a:gd name="T147" fmla="*/ 875 h 875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806" h="875">
                  <a:moveTo>
                    <a:pt x="114" y="153"/>
                  </a:moveTo>
                  <a:cubicBezTo>
                    <a:pt x="114" y="172"/>
                    <a:pt x="114" y="190"/>
                    <a:pt x="114" y="209"/>
                  </a:cubicBezTo>
                  <a:cubicBezTo>
                    <a:pt x="119" y="216"/>
                    <a:pt x="125" y="212"/>
                    <a:pt x="129" y="219"/>
                  </a:cubicBezTo>
                  <a:cubicBezTo>
                    <a:pt x="128" y="225"/>
                    <a:pt x="129" y="231"/>
                    <a:pt x="126" y="236"/>
                  </a:cubicBezTo>
                  <a:cubicBezTo>
                    <a:pt x="125" y="237"/>
                    <a:pt x="123" y="240"/>
                    <a:pt x="123" y="240"/>
                  </a:cubicBezTo>
                  <a:cubicBezTo>
                    <a:pt x="100" y="242"/>
                    <a:pt x="109" y="242"/>
                    <a:pt x="96" y="246"/>
                  </a:cubicBezTo>
                  <a:cubicBezTo>
                    <a:pt x="96" y="248"/>
                    <a:pt x="96" y="250"/>
                    <a:pt x="96" y="252"/>
                  </a:cubicBezTo>
                  <a:lnTo>
                    <a:pt x="94" y="366"/>
                  </a:lnTo>
                  <a:cubicBezTo>
                    <a:pt x="97" y="374"/>
                    <a:pt x="93" y="371"/>
                    <a:pt x="87" y="375"/>
                  </a:cubicBezTo>
                  <a:cubicBezTo>
                    <a:pt x="85" y="380"/>
                    <a:pt x="84" y="384"/>
                    <a:pt x="84" y="389"/>
                  </a:cubicBezTo>
                  <a:lnTo>
                    <a:pt x="82" y="494"/>
                  </a:lnTo>
                  <a:cubicBezTo>
                    <a:pt x="82" y="500"/>
                    <a:pt x="79" y="507"/>
                    <a:pt x="79" y="513"/>
                  </a:cubicBezTo>
                  <a:cubicBezTo>
                    <a:pt x="79" y="516"/>
                    <a:pt x="84" y="522"/>
                    <a:pt x="84" y="522"/>
                  </a:cubicBezTo>
                  <a:cubicBezTo>
                    <a:pt x="96" y="523"/>
                    <a:pt x="111" y="519"/>
                    <a:pt x="111" y="531"/>
                  </a:cubicBezTo>
                  <a:cubicBezTo>
                    <a:pt x="109" y="542"/>
                    <a:pt x="111" y="563"/>
                    <a:pt x="111" y="563"/>
                  </a:cubicBezTo>
                  <a:cubicBezTo>
                    <a:pt x="119" y="563"/>
                    <a:pt x="128" y="563"/>
                    <a:pt x="136" y="564"/>
                  </a:cubicBezTo>
                  <a:cubicBezTo>
                    <a:pt x="138" y="564"/>
                    <a:pt x="142" y="566"/>
                    <a:pt x="142" y="566"/>
                  </a:cubicBezTo>
                  <a:cubicBezTo>
                    <a:pt x="137" y="572"/>
                    <a:pt x="139" y="578"/>
                    <a:pt x="136" y="585"/>
                  </a:cubicBezTo>
                  <a:cubicBezTo>
                    <a:pt x="133" y="600"/>
                    <a:pt x="135" y="612"/>
                    <a:pt x="144" y="624"/>
                  </a:cubicBezTo>
                  <a:cubicBezTo>
                    <a:pt x="145" y="631"/>
                    <a:pt x="150" y="638"/>
                    <a:pt x="150" y="645"/>
                  </a:cubicBezTo>
                  <a:cubicBezTo>
                    <a:pt x="146" y="652"/>
                    <a:pt x="143" y="651"/>
                    <a:pt x="136" y="653"/>
                  </a:cubicBezTo>
                  <a:cubicBezTo>
                    <a:pt x="129" y="649"/>
                    <a:pt x="126" y="648"/>
                    <a:pt x="118" y="647"/>
                  </a:cubicBezTo>
                  <a:cubicBezTo>
                    <a:pt x="85" y="649"/>
                    <a:pt x="51" y="650"/>
                    <a:pt x="18" y="651"/>
                  </a:cubicBezTo>
                  <a:cubicBezTo>
                    <a:pt x="12" y="652"/>
                    <a:pt x="3" y="652"/>
                    <a:pt x="1" y="653"/>
                  </a:cubicBezTo>
                  <a:cubicBezTo>
                    <a:pt x="4" y="660"/>
                    <a:pt x="0" y="678"/>
                    <a:pt x="0" y="686"/>
                  </a:cubicBezTo>
                  <a:cubicBezTo>
                    <a:pt x="3" y="688"/>
                    <a:pt x="7" y="688"/>
                    <a:pt x="10" y="690"/>
                  </a:cubicBezTo>
                  <a:cubicBezTo>
                    <a:pt x="13" y="692"/>
                    <a:pt x="13" y="696"/>
                    <a:pt x="16" y="699"/>
                  </a:cubicBezTo>
                  <a:cubicBezTo>
                    <a:pt x="12" y="706"/>
                    <a:pt x="9" y="710"/>
                    <a:pt x="0" y="710"/>
                  </a:cubicBezTo>
                  <a:lnTo>
                    <a:pt x="1" y="807"/>
                  </a:lnTo>
                  <a:cubicBezTo>
                    <a:pt x="3" y="819"/>
                    <a:pt x="6" y="824"/>
                    <a:pt x="15" y="831"/>
                  </a:cubicBezTo>
                  <a:cubicBezTo>
                    <a:pt x="16" y="833"/>
                    <a:pt x="16" y="835"/>
                    <a:pt x="18" y="836"/>
                  </a:cubicBezTo>
                  <a:cubicBezTo>
                    <a:pt x="20" y="837"/>
                    <a:pt x="22" y="836"/>
                    <a:pt x="24" y="837"/>
                  </a:cubicBezTo>
                  <a:cubicBezTo>
                    <a:pt x="25" y="838"/>
                    <a:pt x="24" y="840"/>
                    <a:pt x="25" y="842"/>
                  </a:cubicBezTo>
                  <a:cubicBezTo>
                    <a:pt x="28" y="848"/>
                    <a:pt x="34" y="848"/>
                    <a:pt x="40" y="849"/>
                  </a:cubicBezTo>
                  <a:cubicBezTo>
                    <a:pt x="45" y="857"/>
                    <a:pt x="54" y="862"/>
                    <a:pt x="60" y="870"/>
                  </a:cubicBezTo>
                  <a:cubicBezTo>
                    <a:pt x="60" y="872"/>
                    <a:pt x="61" y="875"/>
                    <a:pt x="61" y="875"/>
                  </a:cubicBezTo>
                  <a:cubicBezTo>
                    <a:pt x="69" y="875"/>
                    <a:pt x="76" y="875"/>
                    <a:pt x="84" y="875"/>
                  </a:cubicBezTo>
                  <a:cubicBezTo>
                    <a:pt x="85" y="871"/>
                    <a:pt x="89" y="867"/>
                    <a:pt x="87" y="864"/>
                  </a:cubicBezTo>
                  <a:cubicBezTo>
                    <a:pt x="87" y="856"/>
                    <a:pt x="87" y="848"/>
                    <a:pt x="87" y="840"/>
                  </a:cubicBezTo>
                  <a:cubicBezTo>
                    <a:pt x="88" y="828"/>
                    <a:pt x="85" y="831"/>
                    <a:pt x="96" y="831"/>
                  </a:cubicBezTo>
                  <a:cubicBezTo>
                    <a:pt x="122" y="832"/>
                    <a:pt x="150" y="821"/>
                    <a:pt x="169" y="840"/>
                  </a:cubicBezTo>
                  <a:cubicBezTo>
                    <a:pt x="171" y="849"/>
                    <a:pt x="168" y="847"/>
                    <a:pt x="175" y="849"/>
                  </a:cubicBezTo>
                  <a:lnTo>
                    <a:pt x="247" y="846"/>
                  </a:lnTo>
                  <a:cubicBezTo>
                    <a:pt x="252" y="849"/>
                    <a:pt x="256" y="851"/>
                    <a:pt x="261" y="854"/>
                  </a:cubicBezTo>
                  <a:cubicBezTo>
                    <a:pt x="265" y="860"/>
                    <a:pt x="266" y="861"/>
                    <a:pt x="273" y="858"/>
                  </a:cubicBezTo>
                  <a:cubicBezTo>
                    <a:pt x="332" y="860"/>
                    <a:pt x="310" y="860"/>
                    <a:pt x="340" y="860"/>
                  </a:cubicBezTo>
                  <a:cubicBezTo>
                    <a:pt x="338" y="859"/>
                    <a:pt x="331" y="859"/>
                    <a:pt x="333" y="857"/>
                  </a:cubicBezTo>
                  <a:cubicBezTo>
                    <a:pt x="336" y="854"/>
                    <a:pt x="344" y="859"/>
                    <a:pt x="346" y="855"/>
                  </a:cubicBezTo>
                  <a:cubicBezTo>
                    <a:pt x="350" y="845"/>
                    <a:pt x="347" y="833"/>
                    <a:pt x="348" y="822"/>
                  </a:cubicBezTo>
                  <a:cubicBezTo>
                    <a:pt x="346" y="814"/>
                    <a:pt x="345" y="811"/>
                    <a:pt x="337" y="809"/>
                  </a:cubicBezTo>
                  <a:cubicBezTo>
                    <a:pt x="331" y="806"/>
                    <a:pt x="328" y="807"/>
                    <a:pt x="321" y="807"/>
                  </a:cubicBezTo>
                  <a:cubicBezTo>
                    <a:pt x="319" y="803"/>
                    <a:pt x="318" y="798"/>
                    <a:pt x="316" y="794"/>
                  </a:cubicBezTo>
                  <a:cubicBezTo>
                    <a:pt x="315" y="788"/>
                    <a:pt x="314" y="787"/>
                    <a:pt x="316" y="780"/>
                  </a:cubicBezTo>
                  <a:cubicBezTo>
                    <a:pt x="317" y="777"/>
                    <a:pt x="322" y="771"/>
                    <a:pt x="322" y="771"/>
                  </a:cubicBezTo>
                  <a:cubicBezTo>
                    <a:pt x="340" y="770"/>
                    <a:pt x="337" y="776"/>
                    <a:pt x="345" y="770"/>
                  </a:cubicBezTo>
                  <a:cubicBezTo>
                    <a:pt x="350" y="766"/>
                    <a:pt x="348" y="768"/>
                    <a:pt x="352" y="764"/>
                  </a:cubicBezTo>
                  <a:cubicBezTo>
                    <a:pt x="355" y="758"/>
                    <a:pt x="357" y="756"/>
                    <a:pt x="364" y="756"/>
                  </a:cubicBezTo>
                  <a:cubicBezTo>
                    <a:pt x="370" y="755"/>
                    <a:pt x="368" y="756"/>
                    <a:pt x="372" y="752"/>
                  </a:cubicBezTo>
                  <a:cubicBezTo>
                    <a:pt x="372" y="746"/>
                    <a:pt x="372" y="740"/>
                    <a:pt x="372" y="734"/>
                  </a:cubicBezTo>
                  <a:cubicBezTo>
                    <a:pt x="369" y="726"/>
                    <a:pt x="368" y="727"/>
                    <a:pt x="361" y="723"/>
                  </a:cubicBezTo>
                  <a:cubicBezTo>
                    <a:pt x="356" y="726"/>
                    <a:pt x="358" y="725"/>
                    <a:pt x="352" y="725"/>
                  </a:cubicBezTo>
                  <a:cubicBezTo>
                    <a:pt x="347" y="723"/>
                    <a:pt x="349" y="723"/>
                    <a:pt x="345" y="723"/>
                  </a:cubicBezTo>
                  <a:cubicBezTo>
                    <a:pt x="334" y="708"/>
                    <a:pt x="342" y="721"/>
                    <a:pt x="342" y="677"/>
                  </a:cubicBezTo>
                  <a:cubicBezTo>
                    <a:pt x="351" y="670"/>
                    <a:pt x="356" y="674"/>
                    <a:pt x="366" y="674"/>
                  </a:cubicBezTo>
                  <a:cubicBezTo>
                    <a:pt x="380" y="672"/>
                    <a:pt x="382" y="671"/>
                    <a:pt x="396" y="671"/>
                  </a:cubicBezTo>
                  <a:cubicBezTo>
                    <a:pt x="398" y="671"/>
                    <a:pt x="400" y="671"/>
                    <a:pt x="402" y="672"/>
                  </a:cubicBezTo>
                  <a:cubicBezTo>
                    <a:pt x="403" y="673"/>
                    <a:pt x="403" y="677"/>
                    <a:pt x="403" y="677"/>
                  </a:cubicBezTo>
                  <a:cubicBezTo>
                    <a:pt x="410" y="686"/>
                    <a:pt x="415" y="686"/>
                    <a:pt x="426" y="686"/>
                  </a:cubicBezTo>
                  <a:cubicBezTo>
                    <a:pt x="433" y="687"/>
                    <a:pt x="431" y="686"/>
                    <a:pt x="435" y="690"/>
                  </a:cubicBezTo>
                  <a:cubicBezTo>
                    <a:pt x="447" y="692"/>
                    <a:pt x="444" y="689"/>
                    <a:pt x="448" y="693"/>
                  </a:cubicBezTo>
                  <a:cubicBezTo>
                    <a:pt x="455" y="696"/>
                    <a:pt x="460" y="693"/>
                    <a:pt x="468" y="693"/>
                  </a:cubicBezTo>
                  <a:cubicBezTo>
                    <a:pt x="475" y="695"/>
                    <a:pt x="479" y="698"/>
                    <a:pt x="486" y="699"/>
                  </a:cubicBezTo>
                  <a:cubicBezTo>
                    <a:pt x="490" y="702"/>
                    <a:pt x="493" y="703"/>
                    <a:pt x="498" y="705"/>
                  </a:cubicBezTo>
                  <a:cubicBezTo>
                    <a:pt x="511" y="699"/>
                    <a:pt x="523" y="698"/>
                    <a:pt x="537" y="695"/>
                  </a:cubicBezTo>
                  <a:cubicBezTo>
                    <a:pt x="543" y="692"/>
                    <a:pt x="551" y="690"/>
                    <a:pt x="558" y="689"/>
                  </a:cubicBezTo>
                  <a:cubicBezTo>
                    <a:pt x="562" y="687"/>
                    <a:pt x="566" y="684"/>
                    <a:pt x="570" y="683"/>
                  </a:cubicBezTo>
                  <a:cubicBezTo>
                    <a:pt x="573" y="658"/>
                    <a:pt x="572" y="668"/>
                    <a:pt x="574" y="654"/>
                  </a:cubicBezTo>
                  <a:cubicBezTo>
                    <a:pt x="573" y="649"/>
                    <a:pt x="571" y="644"/>
                    <a:pt x="571" y="639"/>
                  </a:cubicBezTo>
                  <a:cubicBezTo>
                    <a:pt x="578" y="635"/>
                    <a:pt x="589" y="642"/>
                    <a:pt x="592" y="632"/>
                  </a:cubicBezTo>
                  <a:cubicBezTo>
                    <a:pt x="596" y="623"/>
                    <a:pt x="592" y="627"/>
                    <a:pt x="607" y="627"/>
                  </a:cubicBezTo>
                  <a:cubicBezTo>
                    <a:pt x="635" y="631"/>
                    <a:pt x="617" y="629"/>
                    <a:pt x="661" y="629"/>
                  </a:cubicBezTo>
                  <a:cubicBezTo>
                    <a:pt x="665" y="623"/>
                    <a:pt x="664" y="626"/>
                    <a:pt x="664" y="621"/>
                  </a:cubicBezTo>
                  <a:cubicBezTo>
                    <a:pt x="667" y="616"/>
                    <a:pt x="665" y="614"/>
                    <a:pt x="663" y="609"/>
                  </a:cubicBezTo>
                  <a:cubicBezTo>
                    <a:pt x="663" y="607"/>
                    <a:pt x="663" y="605"/>
                    <a:pt x="663" y="603"/>
                  </a:cubicBezTo>
                  <a:cubicBezTo>
                    <a:pt x="668" y="599"/>
                    <a:pt x="674" y="601"/>
                    <a:pt x="679" y="597"/>
                  </a:cubicBezTo>
                  <a:cubicBezTo>
                    <a:pt x="687" y="600"/>
                    <a:pt x="682" y="599"/>
                    <a:pt x="694" y="599"/>
                  </a:cubicBezTo>
                  <a:cubicBezTo>
                    <a:pt x="701" y="596"/>
                    <a:pt x="703" y="596"/>
                    <a:pt x="703" y="588"/>
                  </a:cubicBezTo>
                  <a:cubicBezTo>
                    <a:pt x="702" y="580"/>
                    <a:pt x="702" y="583"/>
                    <a:pt x="702" y="579"/>
                  </a:cubicBezTo>
                  <a:cubicBezTo>
                    <a:pt x="703" y="577"/>
                    <a:pt x="705" y="572"/>
                    <a:pt x="705" y="572"/>
                  </a:cubicBezTo>
                  <a:cubicBezTo>
                    <a:pt x="712" y="567"/>
                    <a:pt x="713" y="572"/>
                    <a:pt x="720" y="572"/>
                  </a:cubicBezTo>
                  <a:cubicBezTo>
                    <a:pt x="735" y="573"/>
                    <a:pt x="757" y="582"/>
                    <a:pt x="765" y="572"/>
                  </a:cubicBezTo>
                  <a:cubicBezTo>
                    <a:pt x="766" y="570"/>
                    <a:pt x="767" y="572"/>
                    <a:pt x="768" y="567"/>
                  </a:cubicBezTo>
                  <a:lnTo>
                    <a:pt x="766" y="512"/>
                  </a:lnTo>
                  <a:cubicBezTo>
                    <a:pt x="769" y="505"/>
                    <a:pt x="770" y="504"/>
                    <a:pt x="778" y="504"/>
                  </a:cubicBezTo>
                  <a:cubicBezTo>
                    <a:pt x="788" y="502"/>
                    <a:pt x="795" y="503"/>
                    <a:pt x="799" y="503"/>
                  </a:cubicBezTo>
                  <a:cubicBezTo>
                    <a:pt x="806" y="491"/>
                    <a:pt x="805" y="487"/>
                    <a:pt x="802" y="474"/>
                  </a:cubicBezTo>
                  <a:cubicBezTo>
                    <a:pt x="801" y="454"/>
                    <a:pt x="801" y="461"/>
                    <a:pt x="801" y="452"/>
                  </a:cubicBezTo>
                  <a:cubicBezTo>
                    <a:pt x="800" y="450"/>
                    <a:pt x="790" y="436"/>
                    <a:pt x="795" y="449"/>
                  </a:cubicBezTo>
                  <a:cubicBezTo>
                    <a:pt x="789" y="450"/>
                    <a:pt x="784" y="449"/>
                    <a:pt x="778" y="447"/>
                  </a:cubicBezTo>
                  <a:cubicBezTo>
                    <a:pt x="773" y="448"/>
                    <a:pt x="763" y="450"/>
                    <a:pt x="763" y="450"/>
                  </a:cubicBezTo>
                  <a:cubicBezTo>
                    <a:pt x="754" y="444"/>
                    <a:pt x="751" y="436"/>
                    <a:pt x="745" y="428"/>
                  </a:cubicBezTo>
                  <a:cubicBezTo>
                    <a:pt x="745" y="426"/>
                    <a:pt x="744" y="419"/>
                    <a:pt x="741" y="419"/>
                  </a:cubicBezTo>
                  <a:cubicBezTo>
                    <a:pt x="718" y="410"/>
                    <a:pt x="681" y="416"/>
                    <a:pt x="655" y="417"/>
                  </a:cubicBezTo>
                  <a:cubicBezTo>
                    <a:pt x="627" y="412"/>
                    <a:pt x="571" y="417"/>
                    <a:pt x="571" y="417"/>
                  </a:cubicBezTo>
                  <a:cubicBezTo>
                    <a:pt x="570" y="409"/>
                    <a:pt x="569" y="408"/>
                    <a:pt x="562" y="404"/>
                  </a:cubicBezTo>
                  <a:cubicBezTo>
                    <a:pt x="557" y="398"/>
                    <a:pt x="549" y="400"/>
                    <a:pt x="547" y="395"/>
                  </a:cubicBezTo>
                  <a:cubicBezTo>
                    <a:pt x="538" y="397"/>
                    <a:pt x="543" y="396"/>
                    <a:pt x="531" y="396"/>
                  </a:cubicBezTo>
                  <a:cubicBezTo>
                    <a:pt x="526" y="395"/>
                    <a:pt x="523" y="393"/>
                    <a:pt x="519" y="390"/>
                  </a:cubicBezTo>
                  <a:cubicBezTo>
                    <a:pt x="521" y="372"/>
                    <a:pt x="521" y="388"/>
                    <a:pt x="526" y="378"/>
                  </a:cubicBezTo>
                  <a:cubicBezTo>
                    <a:pt x="533" y="364"/>
                    <a:pt x="529" y="347"/>
                    <a:pt x="523" y="333"/>
                  </a:cubicBezTo>
                  <a:cubicBezTo>
                    <a:pt x="522" y="322"/>
                    <a:pt x="521" y="326"/>
                    <a:pt x="523" y="321"/>
                  </a:cubicBezTo>
                  <a:cubicBezTo>
                    <a:pt x="522" y="312"/>
                    <a:pt x="523" y="311"/>
                    <a:pt x="531" y="306"/>
                  </a:cubicBezTo>
                  <a:cubicBezTo>
                    <a:pt x="540" y="294"/>
                    <a:pt x="515" y="265"/>
                    <a:pt x="505" y="257"/>
                  </a:cubicBezTo>
                  <a:cubicBezTo>
                    <a:pt x="504" y="250"/>
                    <a:pt x="499" y="243"/>
                    <a:pt x="493" y="239"/>
                  </a:cubicBezTo>
                  <a:cubicBezTo>
                    <a:pt x="490" y="237"/>
                    <a:pt x="484" y="236"/>
                    <a:pt x="484" y="236"/>
                  </a:cubicBezTo>
                  <a:cubicBezTo>
                    <a:pt x="478" y="233"/>
                    <a:pt x="475" y="226"/>
                    <a:pt x="469" y="221"/>
                  </a:cubicBezTo>
                  <a:cubicBezTo>
                    <a:pt x="466" y="216"/>
                    <a:pt x="463" y="213"/>
                    <a:pt x="462" y="207"/>
                  </a:cubicBezTo>
                  <a:cubicBezTo>
                    <a:pt x="463" y="181"/>
                    <a:pt x="457" y="188"/>
                    <a:pt x="465" y="180"/>
                  </a:cubicBezTo>
                  <a:cubicBezTo>
                    <a:pt x="468" y="173"/>
                    <a:pt x="470" y="171"/>
                    <a:pt x="477" y="170"/>
                  </a:cubicBezTo>
                  <a:cubicBezTo>
                    <a:pt x="482" y="166"/>
                    <a:pt x="486" y="161"/>
                    <a:pt x="486" y="155"/>
                  </a:cubicBezTo>
                  <a:cubicBezTo>
                    <a:pt x="490" y="149"/>
                    <a:pt x="491" y="146"/>
                    <a:pt x="498" y="144"/>
                  </a:cubicBezTo>
                  <a:cubicBezTo>
                    <a:pt x="502" y="141"/>
                    <a:pt x="504" y="138"/>
                    <a:pt x="508" y="134"/>
                  </a:cubicBezTo>
                  <a:cubicBezTo>
                    <a:pt x="507" y="125"/>
                    <a:pt x="509" y="127"/>
                    <a:pt x="505" y="125"/>
                  </a:cubicBezTo>
                  <a:cubicBezTo>
                    <a:pt x="494" y="117"/>
                    <a:pt x="503" y="122"/>
                    <a:pt x="475" y="122"/>
                  </a:cubicBezTo>
                  <a:cubicBezTo>
                    <a:pt x="471" y="125"/>
                    <a:pt x="466" y="125"/>
                    <a:pt x="462" y="128"/>
                  </a:cubicBezTo>
                  <a:cubicBezTo>
                    <a:pt x="452" y="118"/>
                    <a:pt x="443" y="109"/>
                    <a:pt x="432" y="101"/>
                  </a:cubicBezTo>
                  <a:cubicBezTo>
                    <a:pt x="427" y="93"/>
                    <a:pt x="418" y="89"/>
                    <a:pt x="411" y="83"/>
                  </a:cubicBezTo>
                  <a:cubicBezTo>
                    <a:pt x="407" y="80"/>
                    <a:pt x="397" y="75"/>
                    <a:pt x="397" y="75"/>
                  </a:cubicBezTo>
                  <a:cubicBezTo>
                    <a:pt x="403" y="53"/>
                    <a:pt x="397" y="29"/>
                    <a:pt x="397" y="6"/>
                  </a:cubicBezTo>
                  <a:cubicBezTo>
                    <a:pt x="361" y="4"/>
                    <a:pt x="383" y="5"/>
                    <a:pt x="330" y="5"/>
                  </a:cubicBezTo>
                  <a:cubicBezTo>
                    <a:pt x="344" y="0"/>
                    <a:pt x="328" y="4"/>
                    <a:pt x="325" y="9"/>
                  </a:cubicBezTo>
                  <a:cubicBezTo>
                    <a:pt x="328" y="42"/>
                    <a:pt x="330" y="71"/>
                    <a:pt x="330" y="105"/>
                  </a:cubicBezTo>
                  <a:cubicBezTo>
                    <a:pt x="327" y="97"/>
                    <a:pt x="288" y="102"/>
                    <a:pt x="276" y="102"/>
                  </a:cubicBezTo>
                  <a:cubicBezTo>
                    <a:pt x="261" y="103"/>
                    <a:pt x="238" y="94"/>
                    <a:pt x="231" y="107"/>
                  </a:cubicBezTo>
                  <a:cubicBezTo>
                    <a:pt x="224" y="122"/>
                    <a:pt x="232" y="140"/>
                    <a:pt x="226" y="155"/>
                  </a:cubicBezTo>
                  <a:cubicBezTo>
                    <a:pt x="225" y="166"/>
                    <a:pt x="225" y="162"/>
                    <a:pt x="225" y="168"/>
                  </a:cubicBezTo>
                  <a:cubicBezTo>
                    <a:pt x="214" y="161"/>
                    <a:pt x="202" y="167"/>
                    <a:pt x="189" y="167"/>
                  </a:cubicBezTo>
                  <a:cubicBezTo>
                    <a:pt x="184" y="158"/>
                    <a:pt x="181" y="152"/>
                    <a:pt x="172" y="147"/>
                  </a:cubicBezTo>
                  <a:cubicBezTo>
                    <a:pt x="164" y="150"/>
                    <a:pt x="166" y="147"/>
                    <a:pt x="160" y="147"/>
                  </a:cubicBezTo>
                  <a:cubicBezTo>
                    <a:pt x="160" y="145"/>
                    <a:pt x="160" y="143"/>
                    <a:pt x="159" y="141"/>
                  </a:cubicBezTo>
                  <a:cubicBezTo>
                    <a:pt x="159" y="140"/>
                    <a:pt x="157" y="138"/>
                    <a:pt x="157" y="137"/>
                  </a:cubicBezTo>
                  <a:cubicBezTo>
                    <a:pt x="156" y="134"/>
                    <a:pt x="156" y="128"/>
                    <a:pt x="156" y="128"/>
                  </a:cubicBezTo>
                  <a:cubicBezTo>
                    <a:pt x="146" y="124"/>
                    <a:pt x="119" y="121"/>
                    <a:pt x="114" y="131"/>
                  </a:cubicBezTo>
                  <a:cubicBezTo>
                    <a:pt x="111" y="136"/>
                    <a:pt x="107" y="150"/>
                    <a:pt x="114" y="153"/>
                  </a:cubicBezTo>
                  <a:close/>
                </a:path>
              </a:pathLst>
            </a:custGeom>
            <a:grpFill/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altLang="ru-RU" dirty="0">
                <a:solidFill>
                  <a:srgbClr val="002060"/>
                </a:solidFill>
                <a:latin typeface="Franklin Gothic Book" pitchFamily="34" charset="0"/>
              </a:endParaRPr>
            </a:p>
          </p:txBody>
        </p:sp>
        <p:sp>
          <p:nvSpPr>
            <p:cNvPr id="99" name="Freeform 6"/>
            <p:cNvSpPr>
              <a:spLocks/>
            </p:cNvSpPr>
            <p:nvPr/>
          </p:nvSpPr>
          <p:spPr bwMode="auto">
            <a:xfrm>
              <a:off x="246706" y="2578448"/>
              <a:ext cx="837910" cy="983282"/>
            </a:xfrm>
            <a:custGeom>
              <a:avLst/>
              <a:gdLst>
                <a:gd name="T0" fmla="*/ 2147483647 w 704"/>
                <a:gd name="T1" fmla="*/ 2147483647 h 795"/>
                <a:gd name="T2" fmla="*/ 2147483647 w 704"/>
                <a:gd name="T3" fmla="*/ 2147483647 h 795"/>
                <a:gd name="T4" fmla="*/ 2147483647 w 704"/>
                <a:gd name="T5" fmla="*/ 2147483647 h 795"/>
                <a:gd name="T6" fmla="*/ 2147483647 w 704"/>
                <a:gd name="T7" fmla="*/ 2147483647 h 795"/>
                <a:gd name="T8" fmla="*/ 2147483647 w 704"/>
                <a:gd name="T9" fmla="*/ 2147483647 h 795"/>
                <a:gd name="T10" fmla="*/ 2147483647 w 704"/>
                <a:gd name="T11" fmla="*/ 2147483647 h 795"/>
                <a:gd name="T12" fmla="*/ 2147483647 w 704"/>
                <a:gd name="T13" fmla="*/ 2147483647 h 795"/>
                <a:gd name="T14" fmla="*/ 2147483647 w 704"/>
                <a:gd name="T15" fmla="*/ 2147483647 h 795"/>
                <a:gd name="T16" fmla="*/ 2147483647 w 704"/>
                <a:gd name="T17" fmla="*/ 2147483647 h 795"/>
                <a:gd name="T18" fmla="*/ 2147483647 w 704"/>
                <a:gd name="T19" fmla="*/ 2147483647 h 795"/>
                <a:gd name="T20" fmla="*/ 2147483647 w 704"/>
                <a:gd name="T21" fmla="*/ 2147483647 h 795"/>
                <a:gd name="T22" fmla="*/ 2147483647 w 704"/>
                <a:gd name="T23" fmla="*/ 2147483647 h 795"/>
                <a:gd name="T24" fmla="*/ 2147483647 w 704"/>
                <a:gd name="T25" fmla="*/ 2147483647 h 795"/>
                <a:gd name="T26" fmla="*/ 2147483647 w 704"/>
                <a:gd name="T27" fmla="*/ 2147483647 h 795"/>
                <a:gd name="T28" fmla="*/ 2147483647 w 704"/>
                <a:gd name="T29" fmla="*/ 2147483647 h 795"/>
                <a:gd name="T30" fmla="*/ 2147483647 w 704"/>
                <a:gd name="T31" fmla="*/ 2147483647 h 795"/>
                <a:gd name="T32" fmla="*/ 2147483647 w 704"/>
                <a:gd name="T33" fmla="*/ 2147483647 h 795"/>
                <a:gd name="T34" fmla="*/ 2147483647 w 704"/>
                <a:gd name="T35" fmla="*/ 2147483647 h 795"/>
                <a:gd name="T36" fmla="*/ 2147483647 w 704"/>
                <a:gd name="T37" fmla="*/ 2147483647 h 795"/>
                <a:gd name="T38" fmla="*/ 2147483647 w 704"/>
                <a:gd name="T39" fmla="*/ 2147483647 h 795"/>
                <a:gd name="T40" fmla="*/ 2147483647 w 704"/>
                <a:gd name="T41" fmla="*/ 2147483647 h 795"/>
                <a:gd name="T42" fmla="*/ 2147483647 w 704"/>
                <a:gd name="T43" fmla="*/ 2147483647 h 795"/>
                <a:gd name="T44" fmla="*/ 2147483647 w 704"/>
                <a:gd name="T45" fmla="*/ 2147483647 h 795"/>
                <a:gd name="T46" fmla="*/ 2147483647 w 704"/>
                <a:gd name="T47" fmla="*/ 2147483647 h 795"/>
                <a:gd name="T48" fmla="*/ 2147483647 w 704"/>
                <a:gd name="T49" fmla="*/ 2147483647 h 795"/>
                <a:gd name="T50" fmla="*/ 2147483647 w 704"/>
                <a:gd name="T51" fmla="*/ 2147483647 h 795"/>
                <a:gd name="T52" fmla="*/ 2147483647 w 704"/>
                <a:gd name="T53" fmla="*/ 2147483647 h 795"/>
                <a:gd name="T54" fmla="*/ 2147483647 w 704"/>
                <a:gd name="T55" fmla="*/ 2147483647 h 795"/>
                <a:gd name="T56" fmla="*/ 2147483647 w 704"/>
                <a:gd name="T57" fmla="*/ 2147483647 h 795"/>
                <a:gd name="T58" fmla="*/ 2147483647 w 704"/>
                <a:gd name="T59" fmla="*/ 2147483647 h 795"/>
                <a:gd name="T60" fmla="*/ 2147483647 w 704"/>
                <a:gd name="T61" fmla="*/ 2147483647 h 795"/>
                <a:gd name="T62" fmla="*/ 2147483647 w 704"/>
                <a:gd name="T63" fmla="*/ 2147483647 h 795"/>
                <a:gd name="T64" fmla="*/ 2147483647 w 704"/>
                <a:gd name="T65" fmla="*/ 2147483647 h 795"/>
                <a:gd name="T66" fmla="*/ 2147483647 w 704"/>
                <a:gd name="T67" fmla="*/ 2147483647 h 795"/>
                <a:gd name="T68" fmla="*/ 2147483647 w 704"/>
                <a:gd name="T69" fmla="*/ 2147483647 h 795"/>
                <a:gd name="T70" fmla="*/ 2147483647 w 704"/>
                <a:gd name="T71" fmla="*/ 2147483647 h 795"/>
                <a:gd name="T72" fmla="*/ 2147483647 w 704"/>
                <a:gd name="T73" fmla="*/ 2147483647 h 795"/>
                <a:gd name="T74" fmla="*/ 2147483647 w 704"/>
                <a:gd name="T75" fmla="*/ 2147483647 h 795"/>
                <a:gd name="T76" fmla="*/ 2147483647 w 704"/>
                <a:gd name="T77" fmla="*/ 2147483647 h 795"/>
                <a:gd name="T78" fmla="*/ 2147483647 w 704"/>
                <a:gd name="T79" fmla="*/ 2147483647 h 795"/>
                <a:gd name="T80" fmla="*/ 2147483647 w 704"/>
                <a:gd name="T81" fmla="*/ 2147483647 h 795"/>
                <a:gd name="T82" fmla="*/ 2147483647 w 704"/>
                <a:gd name="T83" fmla="*/ 2147483647 h 795"/>
                <a:gd name="T84" fmla="*/ 2147483647 w 704"/>
                <a:gd name="T85" fmla="*/ 2147483647 h 795"/>
                <a:gd name="T86" fmla="*/ 2147483647 w 704"/>
                <a:gd name="T87" fmla="*/ 2147483647 h 795"/>
                <a:gd name="T88" fmla="*/ 2147483647 w 704"/>
                <a:gd name="T89" fmla="*/ 2147483647 h 795"/>
                <a:gd name="T90" fmla="*/ 2147483647 w 704"/>
                <a:gd name="T91" fmla="*/ 2147483647 h 795"/>
                <a:gd name="T92" fmla="*/ 2147483647 w 704"/>
                <a:gd name="T93" fmla="*/ 2147483647 h 795"/>
                <a:gd name="T94" fmla="*/ 2147483647 w 704"/>
                <a:gd name="T95" fmla="*/ 2147483647 h 795"/>
                <a:gd name="T96" fmla="*/ 2147483647 w 704"/>
                <a:gd name="T97" fmla="*/ 2147483647 h 795"/>
                <a:gd name="T98" fmla="*/ 2147483647 w 704"/>
                <a:gd name="T99" fmla="*/ 2147483647 h 795"/>
                <a:gd name="T100" fmla="*/ 2147483647 w 704"/>
                <a:gd name="T101" fmla="*/ 2147483647 h 795"/>
                <a:gd name="T102" fmla="*/ 2147483647 w 704"/>
                <a:gd name="T103" fmla="*/ 2147483647 h 795"/>
                <a:gd name="T104" fmla="*/ 2147483647 w 704"/>
                <a:gd name="T105" fmla="*/ 2147483647 h 795"/>
                <a:gd name="T106" fmla="*/ 2147483647 w 704"/>
                <a:gd name="T107" fmla="*/ 2147483647 h 795"/>
                <a:gd name="T108" fmla="*/ 2147483647 w 704"/>
                <a:gd name="T109" fmla="*/ 2147483647 h 795"/>
                <a:gd name="T110" fmla="*/ 2147483647 w 704"/>
                <a:gd name="T111" fmla="*/ 2147483647 h 795"/>
                <a:gd name="T112" fmla="*/ 2147483647 w 704"/>
                <a:gd name="T113" fmla="*/ 2147483647 h 795"/>
                <a:gd name="T114" fmla="*/ 2147483647 w 704"/>
                <a:gd name="T115" fmla="*/ 2147483647 h 795"/>
                <a:gd name="T116" fmla="*/ 2147483647 w 704"/>
                <a:gd name="T117" fmla="*/ 2147483647 h 795"/>
                <a:gd name="T118" fmla="*/ 2147483647 w 704"/>
                <a:gd name="T119" fmla="*/ 2147483647 h 79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704"/>
                <a:gd name="T181" fmla="*/ 0 h 795"/>
                <a:gd name="T182" fmla="*/ 704 w 704"/>
                <a:gd name="T183" fmla="*/ 795 h 79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704" h="795">
                  <a:moveTo>
                    <a:pt x="420" y="0"/>
                  </a:moveTo>
                  <a:cubicBezTo>
                    <a:pt x="395" y="1"/>
                    <a:pt x="370" y="2"/>
                    <a:pt x="345" y="2"/>
                  </a:cubicBezTo>
                  <a:cubicBezTo>
                    <a:pt x="352" y="47"/>
                    <a:pt x="346" y="6"/>
                    <a:pt x="346" y="126"/>
                  </a:cubicBezTo>
                  <a:cubicBezTo>
                    <a:pt x="345" y="128"/>
                    <a:pt x="342" y="134"/>
                    <a:pt x="339" y="135"/>
                  </a:cubicBezTo>
                  <a:cubicBezTo>
                    <a:pt x="337" y="136"/>
                    <a:pt x="334" y="134"/>
                    <a:pt x="334" y="134"/>
                  </a:cubicBezTo>
                  <a:lnTo>
                    <a:pt x="223" y="134"/>
                  </a:lnTo>
                  <a:cubicBezTo>
                    <a:pt x="220" y="128"/>
                    <a:pt x="217" y="126"/>
                    <a:pt x="211" y="123"/>
                  </a:cubicBezTo>
                  <a:cubicBezTo>
                    <a:pt x="201" y="109"/>
                    <a:pt x="212" y="102"/>
                    <a:pt x="192" y="102"/>
                  </a:cubicBezTo>
                  <a:cubicBezTo>
                    <a:pt x="190" y="91"/>
                    <a:pt x="187" y="89"/>
                    <a:pt x="178" y="83"/>
                  </a:cubicBezTo>
                  <a:cubicBezTo>
                    <a:pt x="174" y="76"/>
                    <a:pt x="171" y="78"/>
                    <a:pt x="165" y="75"/>
                  </a:cubicBezTo>
                  <a:cubicBezTo>
                    <a:pt x="134" y="77"/>
                    <a:pt x="145" y="77"/>
                    <a:pt x="133" y="77"/>
                  </a:cubicBezTo>
                  <a:cubicBezTo>
                    <a:pt x="128" y="81"/>
                    <a:pt x="126" y="83"/>
                    <a:pt x="124" y="89"/>
                  </a:cubicBezTo>
                  <a:cubicBezTo>
                    <a:pt x="123" y="93"/>
                    <a:pt x="120" y="101"/>
                    <a:pt x="120" y="101"/>
                  </a:cubicBezTo>
                  <a:lnTo>
                    <a:pt x="3" y="102"/>
                  </a:lnTo>
                  <a:lnTo>
                    <a:pt x="0" y="357"/>
                  </a:lnTo>
                  <a:lnTo>
                    <a:pt x="76" y="357"/>
                  </a:lnTo>
                  <a:cubicBezTo>
                    <a:pt x="84" y="360"/>
                    <a:pt x="85" y="358"/>
                    <a:pt x="88" y="372"/>
                  </a:cubicBezTo>
                  <a:cubicBezTo>
                    <a:pt x="88" y="403"/>
                    <a:pt x="86" y="445"/>
                    <a:pt x="93" y="465"/>
                  </a:cubicBezTo>
                  <a:cubicBezTo>
                    <a:pt x="97" y="466"/>
                    <a:pt x="103" y="465"/>
                    <a:pt x="106" y="468"/>
                  </a:cubicBezTo>
                  <a:cubicBezTo>
                    <a:pt x="108" y="469"/>
                    <a:pt x="108" y="474"/>
                    <a:pt x="108" y="474"/>
                  </a:cubicBezTo>
                  <a:cubicBezTo>
                    <a:pt x="113" y="478"/>
                    <a:pt x="117" y="478"/>
                    <a:pt x="123" y="480"/>
                  </a:cubicBezTo>
                  <a:cubicBezTo>
                    <a:pt x="128" y="482"/>
                    <a:pt x="132" y="482"/>
                    <a:pt x="132" y="488"/>
                  </a:cubicBezTo>
                  <a:cubicBezTo>
                    <a:pt x="137" y="485"/>
                    <a:pt x="144" y="488"/>
                    <a:pt x="144" y="495"/>
                  </a:cubicBezTo>
                  <a:cubicBezTo>
                    <a:pt x="146" y="504"/>
                    <a:pt x="141" y="499"/>
                    <a:pt x="141" y="506"/>
                  </a:cubicBezTo>
                  <a:cubicBezTo>
                    <a:pt x="136" y="512"/>
                    <a:pt x="138" y="508"/>
                    <a:pt x="138" y="518"/>
                  </a:cubicBezTo>
                  <a:cubicBezTo>
                    <a:pt x="139" y="522"/>
                    <a:pt x="136" y="530"/>
                    <a:pt x="136" y="530"/>
                  </a:cubicBezTo>
                  <a:cubicBezTo>
                    <a:pt x="135" y="537"/>
                    <a:pt x="135" y="534"/>
                    <a:pt x="136" y="540"/>
                  </a:cubicBezTo>
                  <a:cubicBezTo>
                    <a:pt x="141" y="541"/>
                    <a:pt x="151" y="542"/>
                    <a:pt x="151" y="542"/>
                  </a:cubicBezTo>
                  <a:cubicBezTo>
                    <a:pt x="158" y="546"/>
                    <a:pt x="159" y="548"/>
                    <a:pt x="168" y="548"/>
                  </a:cubicBezTo>
                  <a:cubicBezTo>
                    <a:pt x="173" y="545"/>
                    <a:pt x="175" y="548"/>
                    <a:pt x="181" y="549"/>
                  </a:cubicBezTo>
                  <a:cubicBezTo>
                    <a:pt x="180" y="553"/>
                    <a:pt x="178" y="561"/>
                    <a:pt x="178" y="561"/>
                  </a:cubicBezTo>
                  <a:cubicBezTo>
                    <a:pt x="181" y="568"/>
                    <a:pt x="178" y="569"/>
                    <a:pt x="174" y="575"/>
                  </a:cubicBezTo>
                  <a:cubicBezTo>
                    <a:pt x="175" y="583"/>
                    <a:pt x="175" y="579"/>
                    <a:pt x="175" y="587"/>
                  </a:cubicBezTo>
                  <a:cubicBezTo>
                    <a:pt x="182" y="601"/>
                    <a:pt x="178" y="595"/>
                    <a:pt x="174" y="608"/>
                  </a:cubicBezTo>
                  <a:cubicBezTo>
                    <a:pt x="172" y="611"/>
                    <a:pt x="169" y="617"/>
                    <a:pt x="169" y="617"/>
                  </a:cubicBezTo>
                  <a:cubicBezTo>
                    <a:pt x="173" y="621"/>
                    <a:pt x="180" y="630"/>
                    <a:pt x="180" y="630"/>
                  </a:cubicBezTo>
                  <a:cubicBezTo>
                    <a:pt x="181" y="640"/>
                    <a:pt x="179" y="636"/>
                    <a:pt x="183" y="642"/>
                  </a:cubicBezTo>
                  <a:cubicBezTo>
                    <a:pt x="195" y="646"/>
                    <a:pt x="184" y="640"/>
                    <a:pt x="190" y="653"/>
                  </a:cubicBezTo>
                  <a:cubicBezTo>
                    <a:pt x="193" y="658"/>
                    <a:pt x="201" y="653"/>
                    <a:pt x="201" y="659"/>
                  </a:cubicBezTo>
                  <a:cubicBezTo>
                    <a:pt x="201" y="665"/>
                    <a:pt x="201" y="672"/>
                    <a:pt x="201" y="678"/>
                  </a:cubicBezTo>
                  <a:cubicBezTo>
                    <a:pt x="206" y="686"/>
                    <a:pt x="210" y="692"/>
                    <a:pt x="210" y="702"/>
                  </a:cubicBezTo>
                  <a:cubicBezTo>
                    <a:pt x="208" y="708"/>
                    <a:pt x="206" y="710"/>
                    <a:pt x="201" y="714"/>
                  </a:cubicBezTo>
                  <a:cubicBezTo>
                    <a:pt x="199" y="720"/>
                    <a:pt x="199" y="717"/>
                    <a:pt x="199" y="722"/>
                  </a:cubicBezTo>
                  <a:cubicBezTo>
                    <a:pt x="201" y="724"/>
                    <a:pt x="209" y="735"/>
                    <a:pt x="210" y="735"/>
                  </a:cubicBezTo>
                  <a:cubicBezTo>
                    <a:pt x="208" y="742"/>
                    <a:pt x="201" y="745"/>
                    <a:pt x="201" y="753"/>
                  </a:cubicBezTo>
                  <a:cubicBezTo>
                    <a:pt x="207" y="760"/>
                    <a:pt x="207" y="767"/>
                    <a:pt x="213" y="773"/>
                  </a:cubicBezTo>
                  <a:cubicBezTo>
                    <a:pt x="216" y="781"/>
                    <a:pt x="215" y="778"/>
                    <a:pt x="217" y="783"/>
                  </a:cubicBezTo>
                  <a:cubicBezTo>
                    <a:pt x="248" y="783"/>
                    <a:pt x="282" y="780"/>
                    <a:pt x="301" y="780"/>
                  </a:cubicBezTo>
                  <a:cubicBezTo>
                    <a:pt x="307" y="779"/>
                    <a:pt x="283" y="779"/>
                    <a:pt x="309" y="776"/>
                  </a:cubicBezTo>
                  <a:lnTo>
                    <a:pt x="409" y="777"/>
                  </a:lnTo>
                  <a:lnTo>
                    <a:pt x="429" y="767"/>
                  </a:lnTo>
                  <a:lnTo>
                    <a:pt x="442" y="765"/>
                  </a:lnTo>
                  <a:lnTo>
                    <a:pt x="444" y="747"/>
                  </a:lnTo>
                  <a:lnTo>
                    <a:pt x="451" y="732"/>
                  </a:lnTo>
                  <a:lnTo>
                    <a:pt x="460" y="723"/>
                  </a:lnTo>
                  <a:lnTo>
                    <a:pt x="472" y="732"/>
                  </a:lnTo>
                  <a:lnTo>
                    <a:pt x="483" y="744"/>
                  </a:lnTo>
                  <a:lnTo>
                    <a:pt x="492" y="758"/>
                  </a:lnTo>
                  <a:lnTo>
                    <a:pt x="493" y="768"/>
                  </a:lnTo>
                  <a:lnTo>
                    <a:pt x="507" y="777"/>
                  </a:lnTo>
                  <a:lnTo>
                    <a:pt x="519" y="774"/>
                  </a:lnTo>
                  <a:lnTo>
                    <a:pt x="529" y="773"/>
                  </a:lnTo>
                  <a:lnTo>
                    <a:pt x="540" y="776"/>
                  </a:lnTo>
                  <a:lnTo>
                    <a:pt x="550" y="786"/>
                  </a:lnTo>
                  <a:cubicBezTo>
                    <a:pt x="551" y="789"/>
                    <a:pt x="553" y="795"/>
                    <a:pt x="553" y="795"/>
                  </a:cubicBezTo>
                  <a:cubicBezTo>
                    <a:pt x="599" y="791"/>
                    <a:pt x="561" y="794"/>
                    <a:pt x="666" y="794"/>
                  </a:cubicBezTo>
                  <a:cubicBezTo>
                    <a:pt x="663" y="793"/>
                    <a:pt x="661" y="792"/>
                    <a:pt x="658" y="792"/>
                  </a:cubicBezTo>
                  <a:cubicBezTo>
                    <a:pt x="657" y="792"/>
                    <a:pt x="653" y="794"/>
                    <a:pt x="654" y="794"/>
                  </a:cubicBezTo>
                  <a:cubicBezTo>
                    <a:pt x="660" y="795"/>
                    <a:pt x="692" y="795"/>
                    <a:pt x="694" y="795"/>
                  </a:cubicBezTo>
                  <a:cubicBezTo>
                    <a:pt x="704" y="793"/>
                    <a:pt x="699" y="775"/>
                    <a:pt x="693" y="773"/>
                  </a:cubicBezTo>
                  <a:cubicBezTo>
                    <a:pt x="690" y="768"/>
                    <a:pt x="685" y="759"/>
                    <a:pt x="685" y="759"/>
                  </a:cubicBezTo>
                  <a:cubicBezTo>
                    <a:pt x="684" y="751"/>
                    <a:pt x="684" y="755"/>
                    <a:pt x="684" y="746"/>
                  </a:cubicBezTo>
                  <a:cubicBezTo>
                    <a:pt x="686" y="738"/>
                    <a:pt x="685" y="743"/>
                    <a:pt x="685" y="731"/>
                  </a:cubicBezTo>
                  <a:cubicBezTo>
                    <a:pt x="686" y="728"/>
                    <a:pt x="687" y="722"/>
                    <a:pt x="687" y="722"/>
                  </a:cubicBezTo>
                  <a:cubicBezTo>
                    <a:pt x="687" y="719"/>
                    <a:pt x="687" y="716"/>
                    <a:pt x="687" y="713"/>
                  </a:cubicBezTo>
                  <a:cubicBezTo>
                    <a:pt x="687" y="711"/>
                    <a:pt x="688" y="708"/>
                    <a:pt x="688" y="708"/>
                  </a:cubicBezTo>
                  <a:cubicBezTo>
                    <a:pt x="666" y="710"/>
                    <a:pt x="676" y="710"/>
                    <a:pt x="658" y="710"/>
                  </a:cubicBezTo>
                  <a:cubicBezTo>
                    <a:pt x="656" y="698"/>
                    <a:pt x="658" y="684"/>
                    <a:pt x="658" y="672"/>
                  </a:cubicBezTo>
                  <a:cubicBezTo>
                    <a:pt x="657" y="663"/>
                    <a:pt x="659" y="666"/>
                    <a:pt x="649" y="666"/>
                  </a:cubicBezTo>
                  <a:cubicBezTo>
                    <a:pt x="645" y="666"/>
                    <a:pt x="640" y="666"/>
                    <a:pt x="636" y="666"/>
                  </a:cubicBezTo>
                  <a:cubicBezTo>
                    <a:pt x="633" y="666"/>
                    <a:pt x="628" y="665"/>
                    <a:pt x="628" y="665"/>
                  </a:cubicBezTo>
                  <a:cubicBezTo>
                    <a:pt x="627" y="661"/>
                    <a:pt x="628" y="653"/>
                    <a:pt x="628" y="653"/>
                  </a:cubicBezTo>
                  <a:cubicBezTo>
                    <a:pt x="629" y="647"/>
                    <a:pt x="630" y="636"/>
                    <a:pt x="630" y="636"/>
                  </a:cubicBezTo>
                  <a:lnTo>
                    <a:pt x="634" y="521"/>
                  </a:lnTo>
                  <a:cubicBezTo>
                    <a:pt x="641" y="517"/>
                    <a:pt x="637" y="518"/>
                    <a:pt x="645" y="518"/>
                  </a:cubicBezTo>
                  <a:cubicBezTo>
                    <a:pt x="645" y="513"/>
                    <a:pt x="645" y="508"/>
                    <a:pt x="645" y="503"/>
                  </a:cubicBezTo>
                  <a:lnTo>
                    <a:pt x="646" y="389"/>
                  </a:lnTo>
                  <a:cubicBezTo>
                    <a:pt x="653" y="385"/>
                    <a:pt x="661" y="384"/>
                    <a:pt x="669" y="384"/>
                  </a:cubicBezTo>
                  <a:lnTo>
                    <a:pt x="676" y="371"/>
                  </a:lnTo>
                  <a:lnTo>
                    <a:pt x="673" y="356"/>
                  </a:lnTo>
                  <a:lnTo>
                    <a:pt x="664" y="351"/>
                  </a:lnTo>
                  <a:lnTo>
                    <a:pt x="663" y="338"/>
                  </a:lnTo>
                  <a:lnTo>
                    <a:pt x="661" y="309"/>
                  </a:lnTo>
                  <a:lnTo>
                    <a:pt x="661" y="296"/>
                  </a:lnTo>
                  <a:lnTo>
                    <a:pt x="648" y="293"/>
                  </a:lnTo>
                  <a:lnTo>
                    <a:pt x="526" y="296"/>
                  </a:lnTo>
                  <a:lnTo>
                    <a:pt x="517" y="281"/>
                  </a:lnTo>
                  <a:lnTo>
                    <a:pt x="517" y="261"/>
                  </a:lnTo>
                  <a:lnTo>
                    <a:pt x="516" y="210"/>
                  </a:lnTo>
                  <a:lnTo>
                    <a:pt x="519" y="195"/>
                  </a:lnTo>
                  <a:lnTo>
                    <a:pt x="514" y="185"/>
                  </a:lnTo>
                  <a:lnTo>
                    <a:pt x="507" y="174"/>
                  </a:lnTo>
                  <a:cubicBezTo>
                    <a:pt x="506" y="155"/>
                    <a:pt x="504" y="136"/>
                    <a:pt x="504" y="117"/>
                  </a:cubicBezTo>
                  <a:cubicBezTo>
                    <a:pt x="495" y="115"/>
                    <a:pt x="492" y="116"/>
                    <a:pt x="484" y="111"/>
                  </a:cubicBezTo>
                  <a:cubicBezTo>
                    <a:pt x="483" y="110"/>
                    <a:pt x="478" y="104"/>
                    <a:pt x="478" y="102"/>
                  </a:cubicBezTo>
                  <a:cubicBezTo>
                    <a:pt x="478" y="101"/>
                    <a:pt x="480" y="98"/>
                    <a:pt x="480" y="98"/>
                  </a:cubicBezTo>
                  <a:cubicBezTo>
                    <a:pt x="480" y="96"/>
                    <a:pt x="482" y="88"/>
                    <a:pt x="483" y="87"/>
                  </a:cubicBezTo>
                  <a:cubicBezTo>
                    <a:pt x="485" y="86"/>
                    <a:pt x="489" y="86"/>
                    <a:pt x="489" y="86"/>
                  </a:cubicBezTo>
                  <a:cubicBezTo>
                    <a:pt x="498" y="82"/>
                    <a:pt x="496" y="90"/>
                    <a:pt x="502" y="90"/>
                  </a:cubicBezTo>
                  <a:cubicBezTo>
                    <a:pt x="503" y="91"/>
                    <a:pt x="503" y="91"/>
                    <a:pt x="504" y="92"/>
                  </a:cubicBezTo>
                  <a:cubicBezTo>
                    <a:pt x="508" y="85"/>
                    <a:pt x="505" y="85"/>
                    <a:pt x="505" y="78"/>
                  </a:cubicBezTo>
                  <a:cubicBezTo>
                    <a:pt x="507" y="72"/>
                    <a:pt x="507" y="74"/>
                    <a:pt x="507" y="71"/>
                  </a:cubicBezTo>
                  <a:cubicBezTo>
                    <a:pt x="509" y="70"/>
                    <a:pt x="514" y="66"/>
                    <a:pt x="514" y="63"/>
                  </a:cubicBezTo>
                  <a:cubicBezTo>
                    <a:pt x="514" y="61"/>
                    <a:pt x="510" y="59"/>
                    <a:pt x="510" y="59"/>
                  </a:cubicBezTo>
                  <a:cubicBezTo>
                    <a:pt x="502" y="59"/>
                    <a:pt x="495" y="59"/>
                    <a:pt x="487" y="59"/>
                  </a:cubicBezTo>
                  <a:lnTo>
                    <a:pt x="424" y="57"/>
                  </a:lnTo>
                  <a:cubicBezTo>
                    <a:pt x="427" y="57"/>
                    <a:pt x="431" y="59"/>
                    <a:pt x="433" y="56"/>
                  </a:cubicBezTo>
                  <a:cubicBezTo>
                    <a:pt x="434" y="54"/>
                    <a:pt x="427" y="56"/>
                    <a:pt x="426" y="54"/>
                  </a:cubicBezTo>
                  <a:cubicBezTo>
                    <a:pt x="425" y="53"/>
                    <a:pt x="428" y="51"/>
                    <a:pt x="429" y="50"/>
                  </a:cubicBezTo>
                  <a:cubicBezTo>
                    <a:pt x="426" y="44"/>
                    <a:pt x="428" y="46"/>
                    <a:pt x="424" y="42"/>
                  </a:cubicBezTo>
                  <a:cubicBezTo>
                    <a:pt x="421" y="24"/>
                    <a:pt x="423" y="38"/>
                    <a:pt x="420" y="0"/>
                  </a:cubicBezTo>
                  <a:close/>
                </a:path>
              </a:pathLst>
            </a:custGeom>
            <a:grpFill/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altLang="ru-RU" dirty="0">
                <a:solidFill>
                  <a:srgbClr val="002060"/>
                </a:solidFill>
                <a:latin typeface="Franklin Gothic Book" pitchFamily="34" charset="0"/>
              </a:endParaRPr>
            </a:p>
          </p:txBody>
        </p:sp>
        <p:sp>
          <p:nvSpPr>
            <p:cNvPr id="100" name="Freeform 7"/>
            <p:cNvSpPr>
              <a:spLocks/>
            </p:cNvSpPr>
            <p:nvPr/>
          </p:nvSpPr>
          <p:spPr bwMode="auto">
            <a:xfrm>
              <a:off x="973211" y="3301689"/>
              <a:ext cx="1297754" cy="1099759"/>
            </a:xfrm>
            <a:custGeom>
              <a:avLst/>
              <a:gdLst>
                <a:gd name="T0" fmla="*/ 2147483647 w 1089"/>
                <a:gd name="T1" fmla="*/ 2147483647 h 888"/>
                <a:gd name="T2" fmla="*/ 2147483647 w 1089"/>
                <a:gd name="T3" fmla="*/ 2147483647 h 888"/>
                <a:gd name="T4" fmla="*/ 2147483647 w 1089"/>
                <a:gd name="T5" fmla="*/ 2147483647 h 888"/>
                <a:gd name="T6" fmla="*/ 2147483647 w 1089"/>
                <a:gd name="T7" fmla="*/ 2147483647 h 888"/>
                <a:gd name="T8" fmla="*/ 2147483647 w 1089"/>
                <a:gd name="T9" fmla="*/ 2147483647 h 888"/>
                <a:gd name="T10" fmla="*/ 2147483647 w 1089"/>
                <a:gd name="T11" fmla="*/ 2147483647 h 888"/>
                <a:gd name="T12" fmla="*/ 2147483647 w 1089"/>
                <a:gd name="T13" fmla="*/ 2147483647 h 888"/>
                <a:gd name="T14" fmla="*/ 2147483647 w 1089"/>
                <a:gd name="T15" fmla="*/ 2147483647 h 888"/>
                <a:gd name="T16" fmla="*/ 2147483647 w 1089"/>
                <a:gd name="T17" fmla="*/ 2147483647 h 888"/>
                <a:gd name="T18" fmla="*/ 2147483647 w 1089"/>
                <a:gd name="T19" fmla="*/ 2147483647 h 888"/>
                <a:gd name="T20" fmla="*/ 2147483647 w 1089"/>
                <a:gd name="T21" fmla="*/ 2147483647 h 888"/>
                <a:gd name="T22" fmla="*/ 2147483647 w 1089"/>
                <a:gd name="T23" fmla="*/ 2147483647 h 888"/>
                <a:gd name="T24" fmla="*/ 2147483647 w 1089"/>
                <a:gd name="T25" fmla="*/ 2147483647 h 888"/>
                <a:gd name="T26" fmla="*/ 2147483647 w 1089"/>
                <a:gd name="T27" fmla="*/ 2147483647 h 888"/>
                <a:gd name="T28" fmla="*/ 2147483647 w 1089"/>
                <a:gd name="T29" fmla="*/ 2147483647 h 888"/>
                <a:gd name="T30" fmla="*/ 2147483647 w 1089"/>
                <a:gd name="T31" fmla="*/ 2147483647 h 888"/>
                <a:gd name="T32" fmla="*/ 2147483647 w 1089"/>
                <a:gd name="T33" fmla="*/ 2147483647 h 888"/>
                <a:gd name="T34" fmla="*/ 2147483647 w 1089"/>
                <a:gd name="T35" fmla="*/ 2147483647 h 888"/>
                <a:gd name="T36" fmla="*/ 2147483647 w 1089"/>
                <a:gd name="T37" fmla="*/ 2147483647 h 888"/>
                <a:gd name="T38" fmla="*/ 2147483647 w 1089"/>
                <a:gd name="T39" fmla="*/ 2147483647 h 888"/>
                <a:gd name="T40" fmla="*/ 2147483647 w 1089"/>
                <a:gd name="T41" fmla="*/ 2147483647 h 888"/>
                <a:gd name="T42" fmla="*/ 2147483647 w 1089"/>
                <a:gd name="T43" fmla="*/ 2147483647 h 888"/>
                <a:gd name="T44" fmla="*/ 2147483647 w 1089"/>
                <a:gd name="T45" fmla="*/ 2147483647 h 888"/>
                <a:gd name="T46" fmla="*/ 2147483647 w 1089"/>
                <a:gd name="T47" fmla="*/ 2147483647 h 888"/>
                <a:gd name="T48" fmla="*/ 2147483647 w 1089"/>
                <a:gd name="T49" fmla="*/ 2147483647 h 888"/>
                <a:gd name="T50" fmla="*/ 2147483647 w 1089"/>
                <a:gd name="T51" fmla="*/ 2147483647 h 888"/>
                <a:gd name="T52" fmla="*/ 2147483647 w 1089"/>
                <a:gd name="T53" fmla="*/ 2147483647 h 888"/>
                <a:gd name="T54" fmla="*/ 2147483647 w 1089"/>
                <a:gd name="T55" fmla="*/ 2147483647 h 888"/>
                <a:gd name="T56" fmla="*/ 2147483647 w 1089"/>
                <a:gd name="T57" fmla="*/ 2147483647 h 888"/>
                <a:gd name="T58" fmla="*/ 2147483647 w 1089"/>
                <a:gd name="T59" fmla="*/ 2147483647 h 888"/>
                <a:gd name="T60" fmla="*/ 2147483647 w 1089"/>
                <a:gd name="T61" fmla="*/ 2147483647 h 888"/>
                <a:gd name="T62" fmla="*/ 2147483647 w 1089"/>
                <a:gd name="T63" fmla="*/ 2147483647 h 888"/>
                <a:gd name="T64" fmla="*/ 2147483647 w 1089"/>
                <a:gd name="T65" fmla="*/ 2147483647 h 888"/>
                <a:gd name="T66" fmla="*/ 2147483647 w 1089"/>
                <a:gd name="T67" fmla="*/ 2147483647 h 888"/>
                <a:gd name="T68" fmla="*/ 2147483647 w 1089"/>
                <a:gd name="T69" fmla="*/ 2147483647 h 888"/>
                <a:gd name="T70" fmla="*/ 2147483647 w 1089"/>
                <a:gd name="T71" fmla="*/ 2147483647 h 888"/>
                <a:gd name="T72" fmla="*/ 2147483647 w 1089"/>
                <a:gd name="T73" fmla="*/ 2147483647 h 888"/>
                <a:gd name="T74" fmla="*/ 2147483647 w 1089"/>
                <a:gd name="T75" fmla="*/ 2147483647 h 888"/>
                <a:gd name="T76" fmla="*/ 2147483647 w 1089"/>
                <a:gd name="T77" fmla="*/ 2147483647 h 888"/>
                <a:gd name="T78" fmla="*/ 2147483647 w 1089"/>
                <a:gd name="T79" fmla="*/ 2147483647 h 888"/>
                <a:gd name="T80" fmla="*/ 2147483647 w 1089"/>
                <a:gd name="T81" fmla="*/ 2147483647 h 888"/>
                <a:gd name="T82" fmla="*/ 2147483647 w 1089"/>
                <a:gd name="T83" fmla="*/ 2147483647 h 888"/>
                <a:gd name="T84" fmla="*/ 2147483647 w 1089"/>
                <a:gd name="T85" fmla="*/ 2147483647 h 888"/>
                <a:gd name="T86" fmla="*/ 2147483647 w 1089"/>
                <a:gd name="T87" fmla="*/ 2147483647 h 888"/>
                <a:gd name="T88" fmla="*/ 2147483647 w 1089"/>
                <a:gd name="T89" fmla="*/ 2147483647 h 888"/>
                <a:gd name="T90" fmla="*/ 2147483647 w 1089"/>
                <a:gd name="T91" fmla="*/ 2147483647 h 888"/>
                <a:gd name="T92" fmla="*/ 2147483647 w 1089"/>
                <a:gd name="T93" fmla="*/ 2147483647 h 888"/>
                <a:gd name="T94" fmla="*/ 2147483647 w 1089"/>
                <a:gd name="T95" fmla="*/ 2147483647 h 88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089"/>
                <a:gd name="T145" fmla="*/ 0 h 888"/>
                <a:gd name="T146" fmla="*/ 1089 w 1089"/>
                <a:gd name="T147" fmla="*/ 888 h 88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089" h="888">
                  <a:moveTo>
                    <a:pt x="3" y="441"/>
                  </a:moveTo>
                  <a:lnTo>
                    <a:pt x="11" y="453"/>
                  </a:lnTo>
                  <a:lnTo>
                    <a:pt x="18" y="466"/>
                  </a:lnTo>
                  <a:lnTo>
                    <a:pt x="27" y="481"/>
                  </a:lnTo>
                  <a:lnTo>
                    <a:pt x="35" y="496"/>
                  </a:lnTo>
                  <a:lnTo>
                    <a:pt x="41" y="504"/>
                  </a:lnTo>
                  <a:lnTo>
                    <a:pt x="45" y="514"/>
                  </a:lnTo>
                  <a:lnTo>
                    <a:pt x="62" y="528"/>
                  </a:lnTo>
                  <a:lnTo>
                    <a:pt x="78" y="538"/>
                  </a:lnTo>
                  <a:lnTo>
                    <a:pt x="90" y="538"/>
                  </a:lnTo>
                  <a:lnTo>
                    <a:pt x="104" y="538"/>
                  </a:lnTo>
                  <a:lnTo>
                    <a:pt x="126" y="535"/>
                  </a:lnTo>
                  <a:lnTo>
                    <a:pt x="149" y="535"/>
                  </a:lnTo>
                  <a:lnTo>
                    <a:pt x="165" y="535"/>
                  </a:lnTo>
                  <a:lnTo>
                    <a:pt x="194" y="535"/>
                  </a:lnTo>
                  <a:lnTo>
                    <a:pt x="216" y="535"/>
                  </a:lnTo>
                  <a:lnTo>
                    <a:pt x="239" y="535"/>
                  </a:lnTo>
                  <a:lnTo>
                    <a:pt x="258" y="535"/>
                  </a:lnTo>
                  <a:lnTo>
                    <a:pt x="273" y="538"/>
                  </a:lnTo>
                  <a:lnTo>
                    <a:pt x="284" y="538"/>
                  </a:lnTo>
                  <a:lnTo>
                    <a:pt x="296" y="538"/>
                  </a:lnTo>
                  <a:lnTo>
                    <a:pt x="306" y="538"/>
                  </a:lnTo>
                  <a:cubicBezTo>
                    <a:pt x="322" y="565"/>
                    <a:pt x="315" y="540"/>
                    <a:pt x="315" y="603"/>
                  </a:cubicBezTo>
                  <a:lnTo>
                    <a:pt x="348" y="622"/>
                  </a:lnTo>
                  <a:lnTo>
                    <a:pt x="345" y="637"/>
                  </a:lnTo>
                  <a:lnTo>
                    <a:pt x="360" y="666"/>
                  </a:lnTo>
                  <a:lnTo>
                    <a:pt x="401" y="667"/>
                  </a:lnTo>
                  <a:lnTo>
                    <a:pt x="450" y="700"/>
                  </a:lnTo>
                  <a:lnTo>
                    <a:pt x="471" y="670"/>
                  </a:lnTo>
                  <a:lnTo>
                    <a:pt x="515" y="693"/>
                  </a:lnTo>
                  <a:lnTo>
                    <a:pt x="506" y="715"/>
                  </a:lnTo>
                  <a:lnTo>
                    <a:pt x="518" y="721"/>
                  </a:lnTo>
                  <a:lnTo>
                    <a:pt x="530" y="726"/>
                  </a:lnTo>
                  <a:lnTo>
                    <a:pt x="537" y="717"/>
                  </a:lnTo>
                  <a:lnTo>
                    <a:pt x="548" y="714"/>
                  </a:lnTo>
                  <a:lnTo>
                    <a:pt x="554" y="723"/>
                  </a:lnTo>
                  <a:lnTo>
                    <a:pt x="558" y="733"/>
                  </a:lnTo>
                  <a:lnTo>
                    <a:pt x="582" y="744"/>
                  </a:lnTo>
                  <a:lnTo>
                    <a:pt x="593" y="750"/>
                  </a:lnTo>
                  <a:lnTo>
                    <a:pt x="596" y="763"/>
                  </a:lnTo>
                  <a:lnTo>
                    <a:pt x="596" y="774"/>
                  </a:lnTo>
                  <a:lnTo>
                    <a:pt x="599" y="784"/>
                  </a:lnTo>
                  <a:lnTo>
                    <a:pt x="605" y="798"/>
                  </a:lnTo>
                  <a:lnTo>
                    <a:pt x="608" y="810"/>
                  </a:lnTo>
                  <a:lnTo>
                    <a:pt x="623" y="817"/>
                  </a:lnTo>
                  <a:lnTo>
                    <a:pt x="636" y="829"/>
                  </a:lnTo>
                  <a:lnTo>
                    <a:pt x="650" y="829"/>
                  </a:lnTo>
                  <a:lnTo>
                    <a:pt x="663" y="840"/>
                  </a:lnTo>
                  <a:lnTo>
                    <a:pt x="674" y="843"/>
                  </a:lnTo>
                  <a:lnTo>
                    <a:pt x="684" y="829"/>
                  </a:lnTo>
                  <a:lnTo>
                    <a:pt x="692" y="823"/>
                  </a:lnTo>
                  <a:lnTo>
                    <a:pt x="702" y="817"/>
                  </a:lnTo>
                  <a:lnTo>
                    <a:pt x="713" y="820"/>
                  </a:lnTo>
                  <a:lnTo>
                    <a:pt x="722" y="838"/>
                  </a:lnTo>
                  <a:lnTo>
                    <a:pt x="722" y="849"/>
                  </a:lnTo>
                  <a:lnTo>
                    <a:pt x="791" y="888"/>
                  </a:lnTo>
                  <a:lnTo>
                    <a:pt x="831" y="843"/>
                  </a:lnTo>
                  <a:lnTo>
                    <a:pt x="839" y="835"/>
                  </a:lnTo>
                  <a:lnTo>
                    <a:pt x="855" y="837"/>
                  </a:lnTo>
                  <a:lnTo>
                    <a:pt x="869" y="831"/>
                  </a:lnTo>
                  <a:lnTo>
                    <a:pt x="887" y="834"/>
                  </a:lnTo>
                  <a:lnTo>
                    <a:pt x="885" y="846"/>
                  </a:lnTo>
                  <a:lnTo>
                    <a:pt x="890" y="862"/>
                  </a:lnTo>
                  <a:lnTo>
                    <a:pt x="903" y="865"/>
                  </a:lnTo>
                  <a:lnTo>
                    <a:pt x="915" y="865"/>
                  </a:lnTo>
                  <a:lnTo>
                    <a:pt x="933" y="861"/>
                  </a:lnTo>
                  <a:lnTo>
                    <a:pt x="945" y="868"/>
                  </a:lnTo>
                  <a:lnTo>
                    <a:pt x="944" y="879"/>
                  </a:lnTo>
                  <a:lnTo>
                    <a:pt x="953" y="886"/>
                  </a:lnTo>
                  <a:lnTo>
                    <a:pt x="1062" y="886"/>
                  </a:lnTo>
                  <a:lnTo>
                    <a:pt x="1077" y="883"/>
                  </a:lnTo>
                  <a:lnTo>
                    <a:pt x="1089" y="871"/>
                  </a:lnTo>
                  <a:lnTo>
                    <a:pt x="1089" y="856"/>
                  </a:lnTo>
                  <a:lnTo>
                    <a:pt x="1088" y="846"/>
                  </a:lnTo>
                  <a:lnTo>
                    <a:pt x="1079" y="835"/>
                  </a:lnTo>
                  <a:lnTo>
                    <a:pt x="1077" y="663"/>
                  </a:lnTo>
                  <a:lnTo>
                    <a:pt x="1077" y="579"/>
                  </a:lnTo>
                  <a:lnTo>
                    <a:pt x="951" y="574"/>
                  </a:lnTo>
                  <a:lnTo>
                    <a:pt x="950" y="550"/>
                  </a:lnTo>
                  <a:lnTo>
                    <a:pt x="954" y="532"/>
                  </a:lnTo>
                  <a:lnTo>
                    <a:pt x="926" y="504"/>
                  </a:lnTo>
                  <a:lnTo>
                    <a:pt x="905" y="508"/>
                  </a:lnTo>
                  <a:lnTo>
                    <a:pt x="870" y="468"/>
                  </a:lnTo>
                  <a:lnTo>
                    <a:pt x="869" y="456"/>
                  </a:lnTo>
                  <a:lnTo>
                    <a:pt x="828" y="397"/>
                  </a:lnTo>
                  <a:lnTo>
                    <a:pt x="815" y="397"/>
                  </a:lnTo>
                  <a:cubicBezTo>
                    <a:pt x="802" y="394"/>
                    <a:pt x="802" y="395"/>
                    <a:pt x="800" y="384"/>
                  </a:cubicBezTo>
                  <a:cubicBezTo>
                    <a:pt x="800" y="382"/>
                    <a:pt x="801" y="379"/>
                    <a:pt x="801" y="379"/>
                  </a:cubicBezTo>
                  <a:cubicBezTo>
                    <a:pt x="804" y="377"/>
                    <a:pt x="810" y="372"/>
                    <a:pt x="810" y="372"/>
                  </a:cubicBezTo>
                  <a:cubicBezTo>
                    <a:pt x="812" y="371"/>
                    <a:pt x="815" y="371"/>
                    <a:pt x="816" y="369"/>
                  </a:cubicBezTo>
                  <a:cubicBezTo>
                    <a:pt x="817" y="365"/>
                    <a:pt x="815" y="357"/>
                    <a:pt x="815" y="357"/>
                  </a:cubicBezTo>
                  <a:cubicBezTo>
                    <a:pt x="815" y="355"/>
                    <a:pt x="815" y="353"/>
                    <a:pt x="816" y="352"/>
                  </a:cubicBezTo>
                  <a:cubicBezTo>
                    <a:pt x="817" y="351"/>
                    <a:pt x="821" y="351"/>
                    <a:pt x="821" y="351"/>
                  </a:cubicBezTo>
                  <a:cubicBezTo>
                    <a:pt x="823" y="341"/>
                    <a:pt x="821" y="339"/>
                    <a:pt x="815" y="333"/>
                  </a:cubicBezTo>
                  <a:cubicBezTo>
                    <a:pt x="814" y="332"/>
                    <a:pt x="813" y="331"/>
                    <a:pt x="812" y="330"/>
                  </a:cubicBezTo>
                  <a:cubicBezTo>
                    <a:pt x="806" y="331"/>
                    <a:pt x="800" y="337"/>
                    <a:pt x="795" y="337"/>
                  </a:cubicBezTo>
                  <a:cubicBezTo>
                    <a:pt x="792" y="332"/>
                    <a:pt x="789" y="328"/>
                    <a:pt x="785" y="324"/>
                  </a:cubicBezTo>
                  <a:cubicBezTo>
                    <a:pt x="783" y="318"/>
                    <a:pt x="781" y="320"/>
                    <a:pt x="786" y="318"/>
                  </a:cubicBezTo>
                  <a:cubicBezTo>
                    <a:pt x="792" y="312"/>
                    <a:pt x="795" y="312"/>
                    <a:pt x="803" y="309"/>
                  </a:cubicBezTo>
                  <a:lnTo>
                    <a:pt x="836" y="295"/>
                  </a:lnTo>
                  <a:lnTo>
                    <a:pt x="836" y="259"/>
                  </a:lnTo>
                  <a:lnTo>
                    <a:pt x="837" y="247"/>
                  </a:lnTo>
                  <a:cubicBezTo>
                    <a:pt x="841" y="242"/>
                    <a:pt x="839" y="244"/>
                    <a:pt x="843" y="240"/>
                  </a:cubicBezTo>
                  <a:lnTo>
                    <a:pt x="863" y="243"/>
                  </a:lnTo>
                  <a:lnTo>
                    <a:pt x="876" y="249"/>
                  </a:lnTo>
                  <a:lnTo>
                    <a:pt x="887" y="247"/>
                  </a:lnTo>
                  <a:lnTo>
                    <a:pt x="905" y="250"/>
                  </a:lnTo>
                  <a:lnTo>
                    <a:pt x="918" y="250"/>
                  </a:lnTo>
                  <a:lnTo>
                    <a:pt x="929" y="247"/>
                  </a:lnTo>
                  <a:lnTo>
                    <a:pt x="945" y="240"/>
                  </a:lnTo>
                  <a:lnTo>
                    <a:pt x="957" y="240"/>
                  </a:lnTo>
                  <a:lnTo>
                    <a:pt x="978" y="228"/>
                  </a:lnTo>
                  <a:lnTo>
                    <a:pt x="995" y="214"/>
                  </a:lnTo>
                  <a:lnTo>
                    <a:pt x="986" y="205"/>
                  </a:lnTo>
                  <a:lnTo>
                    <a:pt x="992" y="190"/>
                  </a:lnTo>
                  <a:lnTo>
                    <a:pt x="1011" y="166"/>
                  </a:lnTo>
                  <a:lnTo>
                    <a:pt x="1029" y="159"/>
                  </a:lnTo>
                  <a:lnTo>
                    <a:pt x="1023" y="142"/>
                  </a:lnTo>
                  <a:lnTo>
                    <a:pt x="1022" y="114"/>
                  </a:lnTo>
                  <a:lnTo>
                    <a:pt x="1023" y="90"/>
                  </a:lnTo>
                  <a:lnTo>
                    <a:pt x="1025" y="73"/>
                  </a:lnTo>
                  <a:lnTo>
                    <a:pt x="1010" y="72"/>
                  </a:lnTo>
                  <a:lnTo>
                    <a:pt x="999" y="81"/>
                  </a:lnTo>
                  <a:lnTo>
                    <a:pt x="980" y="82"/>
                  </a:lnTo>
                  <a:lnTo>
                    <a:pt x="957" y="85"/>
                  </a:lnTo>
                  <a:lnTo>
                    <a:pt x="941" y="85"/>
                  </a:lnTo>
                  <a:lnTo>
                    <a:pt x="927" y="85"/>
                  </a:lnTo>
                  <a:lnTo>
                    <a:pt x="918" y="81"/>
                  </a:lnTo>
                  <a:lnTo>
                    <a:pt x="917" y="61"/>
                  </a:lnTo>
                  <a:lnTo>
                    <a:pt x="893" y="60"/>
                  </a:lnTo>
                  <a:lnTo>
                    <a:pt x="872" y="66"/>
                  </a:lnTo>
                  <a:lnTo>
                    <a:pt x="864" y="45"/>
                  </a:lnTo>
                  <a:lnTo>
                    <a:pt x="858" y="34"/>
                  </a:lnTo>
                  <a:lnTo>
                    <a:pt x="846" y="31"/>
                  </a:lnTo>
                  <a:lnTo>
                    <a:pt x="833" y="30"/>
                  </a:lnTo>
                  <a:lnTo>
                    <a:pt x="821" y="31"/>
                  </a:lnTo>
                  <a:lnTo>
                    <a:pt x="797" y="0"/>
                  </a:lnTo>
                  <a:lnTo>
                    <a:pt x="744" y="4"/>
                  </a:lnTo>
                  <a:lnTo>
                    <a:pt x="735" y="16"/>
                  </a:lnTo>
                  <a:lnTo>
                    <a:pt x="740" y="37"/>
                  </a:lnTo>
                  <a:lnTo>
                    <a:pt x="741" y="55"/>
                  </a:lnTo>
                  <a:lnTo>
                    <a:pt x="735" y="64"/>
                  </a:lnTo>
                  <a:lnTo>
                    <a:pt x="719" y="63"/>
                  </a:lnTo>
                  <a:lnTo>
                    <a:pt x="707" y="66"/>
                  </a:lnTo>
                  <a:lnTo>
                    <a:pt x="704" y="79"/>
                  </a:lnTo>
                  <a:lnTo>
                    <a:pt x="702" y="129"/>
                  </a:lnTo>
                  <a:lnTo>
                    <a:pt x="686" y="135"/>
                  </a:lnTo>
                  <a:lnTo>
                    <a:pt x="650" y="126"/>
                  </a:lnTo>
                  <a:lnTo>
                    <a:pt x="639" y="129"/>
                  </a:lnTo>
                  <a:lnTo>
                    <a:pt x="641" y="148"/>
                  </a:lnTo>
                  <a:lnTo>
                    <a:pt x="635" y="157"/>
                  </a:lnTo>
                  <a:lnTo>
                    <a:pt x="624" y="157"/>
                  </a:lnTo>
                  <a:lnTo>
                    <a:pt x="609" y="159"/>
                  </a:lnTo>
                  <a:lnTo>
                    <a:pt x="602" y="175"/>
                  </a:lnTo>
                  <a:lnTo>
                    <a:pt x="593" y="189"/>
                  </a:lnTo>
                  <a:lnTo>
                    <a:pt x="560" y="184"/>
                  </a:lnTo>
                  <a:lnTo>
                    <a:pt x="539" y="184"/>
                  </a:lnTo>
                  <a:lnTo>
                    <a:pt x="528" y="184"/>
                  </a:lnTo>
                  <a:lnTo>
                    <a:pt x="516" y="193"/>
                  </a:lnTo>
                  <a:lnTo>
                    <a:pt x="509" y="228"/>
                  </a:lnTo>
                  <a:lnTo>
                    <a:pt x="507" y="241"/>
                  </a:lnTo>
                  <a:lnTo>
                    <a:pt x="437" y="265"/>
                  </a:lnTo>
                  <a:cubicBezTo>
                    <a:pt x="429" y="263"/>
                    <a:pt x="424" y="259"/>
                    <a:pt x="417" y="256"/>
                  </a:cubicBezTo>
                  <a:cubicBezTo>
                    <a:pt x="408" y="253"/>
                    <a:pt x="397" y="254"/>
                    <a:pt x="387" y="253"/>
                  </a:cubicBezTo>
                  <a:cubicBezTo>
                    <a:pt x="381" y="248"/>
                    <a:pt x="376" y="251"/>
                    <a:pt x="371" y="244"/>
                  </a:cubicBezTo>
                  <a:cubicBezTo>
                    <a:pt x="362" y="246"/>
                    <a:pt x="350" y="250"/>
                    <a:pt x="345" y="240"/>
                  </a:cubicBezTo>
                  <a:cubicBezTo>
                    <a:pt x="344" y="233"/>
                    <a:pt x="345" y="236"/>
                    <a:pt x="342" y="231"/>
                  </a:cubicBezTo>
                  <a:cubicBezTo>
                    <a:pt x="337" y="223"/>
                    <a:pt x="332" y="225"/>
                    <a:pt x="323" y="226"/>
                  </a:cubicBezTo>
                  <a:cubicBezTo>
                    <a:pt x="318" y="228"/>
                    <a:pt x="319" y="227"/>
                    <a:pt x="317" y="229"/>
                  </a:cubicBezTo>
                  <a:cubicBezTo>
                    <a:pt x="304" y="234"/>
                    <a:pt x="292" y="230"/>
                    <a:pt x="279" y="238"/>
                  </a:cubicBezTo>
                  <a:cubicBezTo>
                    <a:pt x="275" y="245"/>
                    <a:pt x="278" y="251"/>
                    <a:pt x="278" y="259"/>
                  </a:cubicBezTo>
                  <a:cubicBezTo>
                    <a:pt x="278" y="266"/>
                    <a:pt x="278" y="272"/>
                    <a:pt x="278" y="279"/>
                  </a:cubicBezTo>
                  <a:cubicBezTo>
                    <a:pt x="284" y="287"/>
                    <a:pt x="278" y="288"/>
                    <a:pt x="291" y="288"/>
                  </a:cubicBezTo>
                  <a:cubicBezTo>
                    <a:pt x="301" y="284"/>
                    <a:pt x="306" y="281"/>
                    <a:pt x="303" y="294"/>
                  </a:cubicBezTo>
                  <a:cubicBezTo>
                    <a:pt x="304" y="297"/>
                    <a:pt x="308" y="301"/>
                    <a:pt x="308" y="304"/>
                  </a:cubicBezTo>
                  <a:cubicBezTo>
                    <a:pt x="305" y="311"/>
                    <a:pt x="299" y="314"/>
                    <a:pt x="294" y="319"/>
                  </a:cubicBezTo>
                  <a:cubicBezTo>
                    <a:pt x="291" y="324"/>
                    <a:pt x="282" y="329"/>
                    <a:pt x="276" y="331"/>
                  </a:cubicBezTo>
                  <a:cubicBezTo>
                    <a:pt x="258" y="335"/>
                    <a:pt x="264" y="332"/>
                    <a:pt x="254" y="342"/>
                  </a:cubicBezTo>
                  <a:cubicBezTo>
                    <a:pt x="255" y="347"/>
                    <a:pt x="257" y="380"/>
                    <a:pt x="257" y="367"/>
                  </a:cubicBezTo>
                  <a:cubicBezTo>
                    <a:pt x="265" y="369"/>
                    <a:pt x="273" y="369"/>
                    <a:pt x="281" y="372"/>
                  </a:cubicBezTo>
                  <a:cubicBezTo>
                    <a:pt x="282" y="373"/>
                    <a:pt x="284" y="376"/>
                    <a:pt x="284" y="376"/>
                  </a:cubicBezTo>
                  <a:cubicBezTo>
                    <a:pt x="281" y="404"/>
                    <a:pt x="282" y="389"/>
                    <a:pt x="282" y="420"/>
                  </a:cubicBezTo>
                  <a:cubicBezTo>
                    <a:pt x="271" y="428"/>
                    <a:pt x="263" y="426"/>
                    <a:pt x="249" y="423"/>
                  </a:cubicBezTo>
                  <a:cubicBezTo>
                    <a:pt x="235" y="413"/>
                    <a:pt x="221" y="418"/>
                    <a:pt x="203" y="418"/>
                  </a:cubicBezTo>
                  <a:cubicBezTo>
                    <a:pt x="183" y="406"/>
                    <a:pt x="175" y="405"/>
                    <a:pt x="150" y="405"/>
                  </a:cubicBezTo>
                  <a:cubicBezTo>
                    <a:pt x="137" y="405"/>
                    <a:pt x="110" y="406"/>
                    <a:pt x="110" y="406"/>
                  </a:cubicBezTo>
                  <a:cubicBezTo>
                    <a:pt x="108" y="399"/>
                    <a:pt x="104" y="388"/>
                    <a:pt x="95" y="388"/>
                  </a:cubicBezTo>
                  <a:cubicBezTo>
                    <a:pt x="73" y="389"/>
                    <a:pt x="49" y="391"/>
                    <a:pt x="27" y="391"/>
                  </a:cubicBezTo>
                  <a:cubicBezTo>
                    <a:pt x="12" y="398"/>
                    <a:pt x="23" y="392"/>
                    <a:pt x="23" y="429"/>
                  </a:cubicBezTo>
                  <a:cubicBezTo>
                    <a:pt x="19" y="435"/>
                    <a:pt x="21" y="432"/>
                    <a:pt x="14" y="432"/>
                  </a:cubicBezTo>
                  <a:cubicBezTo>
                    <a:pt x="5" y="433"/>
                    <a:pt x="4" y="434"/>
                    <a:pt x="0" y="442"/>
                  </a:cubicBezTo>
                  <a:cubicBezTo>
                    <a:pt x="6" y="444"/>
                    <a:pt x="6" y="445"/>
                    <a:pt x="3" y="441"/>
                  </a:cubicBezTo>
                  <a:close/>
                </a:path>
              </a:pathLst>
            </a:custGeom>
            <a:grpFill/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altLang="ru-RU" dirty="0">
                <a:solidFill>
                  <a:srgbClr val="002060"/>
                </a:solidFill>
                <a:latin typeface="Franklin Gothic Book" pitchFamily="34" charset="0"/>
              </a:endParaRPr>
            </a:p>
          </p:txBody>
        </p:sp>
        <p:sp>
          <p:nvSpPr>
            <p:cNvPr id="101" name="Freeform 8"/>
            <p:cNvSpPr>
              <a:spLocks/>
            </p:cNvSpPr>
            <p:nvPr/>
          </p:nvSpPr>
          <p:spPr bwMode="auto">
            <a:xfrm>
              <a:off x="1898823" y="2926524"/>
              <a:ext cx="949315" cy="1204047"/>
            </a:xfrm>
            <a:custGeom>
              <a:avLst/>
              <a:gdLst>
                <a:gd name="T0" fmla="*/ 479425 w 797"/>
                <a:gd name="T1" fmla="*/ 50800 h 972"/>
                <a:gd name="T2" fmla="*/ 541337 w 797"/>
                <a:gd name="T3" fmla="*/ 42863 h 972"/>
                <a:gd name="T4" fmla="*/ 560387 w 797"/>
                <a:gd name="T5" fmla="*/ 246063 h 972"/>
                <a:gd name="T6" fmla="*/ 596900 w 797"/>
                <a:gd name="T7" fmla="*/ 276225 h 972"/>
                <a:gd name="T8" fmla="*/ 592137 w 797"/>
                <a:gd name="T9" fmla="*/ 347663 h 972"/>
                <a:gd name="T10" fmla="*/ 592137 w 797"/>
                <a:gd name="T11" fmla="*/ 407988 h 972"/>
                <a:gd name="T12" fmla="*/ 635000 w 797"/>
                <a:gd name="T13" fmla="*/ 465138 h 972"/>
                <a:gd name="T14" fmla="*/ 631825 w 797"/>
                <a:gd name="T15" fmla="*/ 536575 h 972"/>
                <a:gd name="T16" fmla="*/ 668337 w 797"/>
                <a:gd name="T17" fmla="*/ 574675 h 972"/>
                <a:gd name="T18" fmla="*/ 693737 w 797"/>
                <a:gd name="T19" fmla="*/ 685800 h 972"/>
                <a:gd name="T20" fmla="*/ 720725 w 797"/>
                <a:gd name="T21" fmla="*/ 890588 h 972"/>
                <a:gd name="T22" fmla="*/ 827087 w 797"/>
                <a:gd name="T23" fmla="*/ 889000 h 972"/>
                <a:gd name="T24" fmla="*/ 908050 w 797"/>
                <a:gd name="T25" fmla="*/ 923925 h 972"/>
                <a:gd name="T26" fmla="*/ 987425 w 797"/>
                <a:gd name="T27" fmla="*/ 933450 h 972"/>
                <a:gd name="T28" fmla="*/ 954087 w 797"/>
                <a:gd name="T29" fmla="*/ 1062038 h 972"/>
                <a:gd name="T30" fmla="*/ 898525 w 797"/>
                <a:gd name="T31" fmla="*/ 1089025 h 972"/>
                <a:gd name="T32" fmla="*/ 901700 w 797"/>
                <a:gd name="T33" fmla="*/ 1155700 h 972"/>
                <a:gd name="T34" fmla="*/ 974725 w 797"/>
                <a:gd name="T35" fmla="*/ 1165225 h 972"/>
                <a:gd name="T36" fmla="*/ 1098550 w 797"/>
                <a:gd name="T37" fmla="*/ 1198563 h 972"/>
                <a:gd name="T38" fmla="*/ 1193800 w 797"/>
                <a:gd name="T39" fmla="*/ 1189038 h 972"/>
                <a:gd name="T40" fmla="*/ 1235075 w 797"/>
                <a:gd name="T41" fmla="*/ 1222375 h 972"/>
                <a:gd name="T42" fmla="*/ 1265237 w 797"/>
                <a:gd name="T43" fmla="*/ 1260475 h 972"/>
                <a:gd name="T44" fmla="*/ 1206500 w 797"/>
                <a:gd name="T45" fmla="*/ 1284288 h 972"/>
                <a:gd name="T46" fmla="*/ 1230312 w 797"/>
                <a:gd name="T47" fmla="*/ 1350963 h 972"/>
                <a:gd name="T48" fmla="*/ 1217612 w 797"/>
                <a:gd name="T49" fmla="*/ 1422400 h 972"/>
                <a:gd name="T50" fmla="*/ 1160462 w 797"/>
                <a:gd name="T51" fmla="*/ 1433513 h 972"/>
                <a:gd name="T52" fmla="*/ 1108075 w 797"/>
                <a:gd name="T53" fmla="*/ 1460500 h 972"/>
                <a:gd name="T54" fmla="*/ 1074737 w 797"/>
                <a:gd name="T55" fmla="*/ 1500188 h 972"/>
                <a:gd name="T56" fmla="*/ 1011237 w 797"/>
                <a:gd name="T57" fmla="*/ 1479550 h 972"/>
                <a:gd name="T58" fmla="*/ 982662 w 797"/>
                <a:gd name="T59" fmla="*/ 1528763 h 972"/>
                <a:gd name="T60" fmla="*/ 912812 w 797"/>
                <a:gd name="T61" fmla="*/ 1512888 h 972"/>
                <a:gd name="T62" fmla="*/ 779462 w 797"/>
                <a:gd name="T63" fmla="*/ 1514475 h 972"/>
                <a:gd name="T64" fmla="*/ 722312 w 797"/>
                <a:gd name="T65" fmla="*/ 1536700 h 972"/>
                <a:gd name="T66" fmla="*/ 617537 w 797"/>
                <a:gd name="T67" fmla="*/ 1536700 h 972"/>
                <a:gd name="T68" fmla="*/ 615950 w 797"/>
                <a:gd name="T69" fmla="*/ 1404938 h 972"/>
                <a:gd name="T70" fmla="*/ 550862 w 797"/>
                <a:gd name="T71" fmla="*/ 1395413 h 972"/>
                <a:gd name="T72" fmla="*/ 488950 w 797"/>
                <a:gd name="T73" fmla="*/ 1385888 h 972"/>
                <a:gd name="T74" fmla="*/ 274637 w 797"/>
                <a:gd name="T75" fmla="*/ 1355725 h 972"/>
                <a:gd name="T76" fmla="*/ 273050 w 797"/>
                <a:gd name="T77" fmla="*/ 1309688 h 972"/>
                <a:gd name="T78" fmla="*/ 174625 w 797"/>
                <a:gd name="T79" fmla="*/ 1257300 h 972"/>
                <a:gd name="T80" fmla="*/ 120650 w 797"/>
                <a:gd name="T81" fmla="*/ 1166813 h 972"/>
                <a:gd name="T82" fmla="*/ 65087 w 797"/>
                <a:gd name="T83" fmla="*/ 1104900 h 972"/>
                <a:gd name="T84" fmla="*/ 50800 w 797"/>
                <a:gd name="T85" fmla="*/ 1065213 h 972"/>
                <a:gd name="T86" fmla="*/ 68262 w 797"/>
                <a:gd name="T87" fmla="*/ 1022350 h 972"/>
                <a:gd name="T88" fmla="*/ 12700 w 797"/>
                <a:gd name="T89" fmla="*/ 1000125 h 972"/>
                <a:gd name="T90" fmla="*/ 92075 w 797"/>
                <a:gd name="T91" fmla="*/ 881063 h 972"/>
                <a:gd name="T92" fmla="*/ 144462 w 797"/>
                <a:gd name="T93" fmla="*/ 866775 h 972"/>
                <a:gd name="T94" fmla="*/ 239712 w 797"/>
                <a:gd name="T95" fmla="*/ 874713 h 972"/>
                <a:gd name="T96" fmla="*/ 312737 w 797"/>
                <a:gd name="T97" fmla="*/ 847725 h 972"/>
                <a:gd name="T98" fmla="*/ 344487 w 797"/>
                <a:gd name="T99" fmla="*/ 817563 h 972"/>
                <a:gd name="T100" fmla="*/ 339725 w 797"/>
                <a:gd name="T101" fmla="*/ 774700 h 972"/>
                <a:gd name="T102" fmla="*/ 393700 w 797"/>
                <a:gd name="T103" fmla="*/ 717550 h 972"/>
                <a:gd name="T104" fmla="*/ 392112 w 797"/>
                <a:gd name="T105" fmla="*/ 612775 h 972"/>
                <a:gd name="T106" fmla="*/ 355600 w 797"/>
                <a:gd name="T107" fmla="*/ 604838 h 972"/>
                <a:gd name="T108" fmla="*/ 231775 w 797"/>
                <a:gd name="T109" fmla="*/ 614363 h 972"/>
                <a:gd name="T110" fmla="*/ 179387 w 797"/>
                <a:gd name="T111" fmla="*/ 574675 h 972"/>
                <a:gd name="T112" fmla="*/ 125412 w 797"/>
                <a:gd name="T113" fmla="*/ 536575 h 972"/>
                <a:gd name="T114" fmla="*/ 53975 w 797"/>
                <a:gd name="T115" fmla="*/ 508000 h 972"/>
                <a:gd name="T116" fmla="*/ 22225 w 797"/>
                <a:gd name="T117" fmla="*/ 417513 h 972"/>
                <a:gd name="T118" fmla="*/ 268287 w 797"/>
                <a:gd name="T119" fmla="*/ 400050 h 972"/>
                <a:gd name="T120" fmla="*/ 420687 w 797"/>
                <a:gd name="T121" fmla="*/ 312738 h 972"/>
                <a:gd name="T122" fmla="*/ 417512 w 797"/>
                <a:gd name="T123" fmla="*/ 14288 h 97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797"/>
                <a:gd name="T187" fmla="*/ 0 h 972"/>
                <a:gd name="T188" fmla="*/ 797 w 797"/>
                <a:gd name="T189" fmla="*/ 972 h 972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797" h="972">
                  <a:moveTo>
                    <a:pt x="272" y="0"/>
                  </a:moveTo>
                  <a:lnTo>
                    <a:pt x="290" y="21"/>
                  </a:lnTo>
                  <a:lnTo>
                    <a:pt x="302" y="32"/>
                  </a:lnTo>
                  <a:lnTo>
                    <a:pt x="314" y="32"/>
                  </a:lnTo>
                  <a:lnTo>
                    <a:pt x="331" y="27"/>
                  </a:lnTo>
                  <a:lnTo>
                    <a:pt x="341" y="27"/>
                  </a:lnTo>
                  <a:lnTo>
                    <a:pt x="352" y="30"/>
                  </a:lnTo>
                  <a:lnTo>
                    <a:pt x="353" y="44"/>
                  </a:lnTo>
                  <a:lnTo>
                    <a:pt x="353" y="155"/>
                  </a:lnTo>
                  <a:lnTo>
                    <a:pt x="362" y="161"/>
                  </a:lnTo>
                  <a:lnTo>
                    <a:pt x="374" y="153"/>
                  </a:lnTo>
                  <a:lnTo>
                    <a:pt x="376" y="174"/>
                  </a:lnTo>
                  <a:lnTo>
                    <a:pt x="377" y="189"/>
                  </a:lnTo>
                  <a:lnTo>
                    <a:pt x="377" y="204"/>
                  </a:lnTo>
                  <a:lnTo>
                    <a:pt x="373" y="219"/>
                  </a:lnTo>
                  <a:lnTo>
                    <a:pt x="370" y="233"/>
                  </a:lnTo>
                  <a:lnTo>
                    <a:pt x="365" y="242"/>
                  </a:lnTo>
                  <a:lnTo>
                    <a:pt x="373" y="257"/>
                  </a:lnTo>
                  <a:lnTo>
                    <a:pt x="386" y="273"/>
                  </a:lnTo>
                  <a:lnTo>
                    <a:pt x="400" y="282"/>
                  </a:lnTo>
                  <a:lnTo>
                    <a:pt x="400" y="293"/>
                  </a:lnTo>
                  <a:lnTo>
                    <a:pt x="400" y="309"/>
                  </a:lnTo>
                  <a:lnTo>
                    <a:pt x="400" y="321"/>
                  </a:lnTo>
                  <a:lnTo>
                    <a:pt x="398" y="338"/>
                  </a:lnTo>
                  <a:lnTo>
                    <a:pt x="401" y="348"/>
                  </a:lnTo>
                  <a:lnTo>
                    <a:pt x="407" y="360"/>
                  </a:lnTo>
                  <a:lnTo>
                    <a:pt x="421" y="362"/>
                  </a:lnTo>
                  <a:lnTo>
                    <a:pt x="436" y="365"/>
                  </a:lnTo>
                  <a:lnTo>
                    <a:pt x="436" y="378"/>
                  </a:lnTo>
                  <a:lnTo>
                    <a:pt x="437" y="432"/>
                  </a:lnTo>
                  <a:lnTo>
                    <a:pt x="440" y="503"/>
                  </a:lnTo>
                  <a:lnTo>
                    <a:pt x="442" y="551"/>
                  </a:lnTo>
                  <a:lnTo>
                    <a:pt x="454" y="561"/>
                  </a:lnTo>
                  <a:lnTo>
                    <a:pt x="473" y="558"/>
                  </a:lnTo>
                  <a:lnTo>
                    <a:pt x="508" y="557"/>
                  </a:lnTo>
                  <a:lnTo>
                    <a:pt x="521" y="560"/>
                  </a:lnTo>
                  <a:lnTo>
                    <a:pt x="530" y="570"/>
                  </a:lnTo>
                  <a:lnTo>
                    <a:pt x="566" y="567"/>
                  </a:lnTo>
                  <a:lnTo>
                    <a:pt x="572" y="582"/>
                  </a:lnTo>
                  <a:lnTo>
                    <a:pt x="583" y="587"/>
                  </a:lnTo>
                  <a:lnTo>
                    <a:pt x="605" y="585"/>
                  </a:lnTo>
                  <a:lnTo>
                    <a:pt x="622" y="588"/>
                  </a:lnTo>
                  <a:lnTo>
                    <a:pt x="628" y="663"/>
                  </a:lnTo>
                  <a:lnTo>
                    <a:pt x="619" y="669"/>
                  </a:lnTo>
                  <a:lnTo>
                    <a:pt x="601" y="669"/>
                  </a:lnTo>
                  <a:lnTo>
                    <a:pt x="581" y="671"/>
                  </a:lnTo>
                  <a:lnTo>
                    <a:pt x="569" y="674"/>
                  </a:lnTo>
                  <a:lnTo>
                    <a:pt x="566" y="686"/>
                  </a:lnTo>
                  <a:lnTo>
                    <a:pt x="568" y="704"/>
                  </a:lnTo>
                  <a:lnTo>
                    <a:pt x="566" y="714"/>
                  </a:lnTo>
                  <a:lnTo>
                    <a:pt x="568" y="728"/>
                  </a:lnTo>
                  <a:lnTo>
                    <a:pt x="584" y="734"/>
                  </a:lnTo>
                  <a:lnTo>
                    <a:pt x="601" y="734"/>
                  </a:lnTo>
                  <a:lnTo>
                    <a:pt x="614" y="734"/>
                  </a:lnTo>
                  <a:lnTo>
                    <a:pt x="628" y="734"/>
                  </a:lnTo>
                  <a:lnTo>
                    <a:pt x="646" y="734"/>
                  </a:lnTo>
                  <a:lnTo>
                    <a:pt x="692" y="755"/>
                  </a:lnTo>
                  <a:lnTo>
                    <a:pt x="728" y="737"/>
                  </a:lnTo>
                  <a:lnTo>
                    <a:pt x="742" y="744"/>
                  </a:lnTo>
                  <a:lnTo>
                    <a:pt x="752" y="749"/>
                  </a:lnTo>
                  <a:lnTo>
                    <a:pt x="754" y="759"/>
                  </a:lnTo>
                  <a:lnTo>
                    <a:pt x="755" y="770"/>
                  </a:lnTo>
                  <a:lnTo>
                    <a:pt x="778" y="770"/>
                  </a:lnTo>
                  <a:lnTo>
                    <a:pt x="793" y="770"/>
                  </a:lnTo>
                  <a:lnTo>
                    <a:pt x="797" y="780"/>
                  </a:lnTo>
                  <a:lnTo>
                    <a:pt x="797" y="794"/>
                  </a:lnTo>
                  <a:lnTo>
                    <a:pt x="781" y="800"/>
                  </a:lnTo>
                  <a:lnTo>
                    <a:pt x="767" y="800"/>
                  </a:lnTo>
                  <a:lnTo>
                    <a:pt x="760" y="809"/>
                  </a:lnTo>
                  <a:lnTo>
                    <a:pt x="758" y="830"/>
                  </a:lnTo>
                  <a:lnTo>
                    <a:pt x="766" y="845"/>
                  </a:lnTo>
                  <a:lnTo>
                    <a:pt x="775" y="851"/>
                  </a:lnTo>
                  <a:lnTo>
                    <a:pt x="770" y="866"/>
                  </a:lnTo>
                  <a:lnTo>
                    <a:pt x="767" y="881"/>
                  </a:lnTo>
                  <a:lnTo>
                    <a:pt x="767" y="896"/>
                  </a:lnTo>
                  <a:lnTo>
                    <a:pt x="758" y="908"/>
                  </a:lnTo>
                  <a:lnTo>
                    <a:pt x="743" y="906"/>
                  </a:lnTo>
                  <a:lnTo>
                    <a:pt x="731" y="903"/>
                  </a:lnTo>
                  <a:lnTo>
                    <a:pt x="721" y="911"/>
                  </a:lnTo>
                  <a:lnTo>
                    <a:pt x="713" y="921"/>
                  </a:lnTo>
                  <a:lnTo>
                    <a:pt x="698" y="920"/>
                  </a:lnTo>
                  <a:lnTo>
                    <a:pt x="680" y="923"/>
                  </a:lnTo>
                  <a:lnTo>
                    <a:pt x="683" y="936"/>
                  </a:lnTo>
                  <a:lnTo>
                    <a:pt x="677" y="945"/>
                  </a:lnTo>
                  <a:lnTo>
                    <a:pt x="668" y="938"/>
                  </a:lnTo>
                  <a:lnTo>
                    <a:pt x="655" y="930"/>
                  </a:lnTo>
                  <a:lnTo>
                    <a:pt x="637" y="932"/>
                  </a:lnTo>
                  <a:lnTo>
                    <a:pt x="629" y="941"/>
                  </a:lnTo>
                  <a:lnTo>
                    <a:pt x="623" y="950"/>
                  </a:lnTo>
                  <a:lnTo>
                    <a:pt x="619" y="963"/>
                  </a:lnTo>
                  <a:lnTo>
                    <a:pt x="592" y="969"/>
                  </a:lnTo>
                  <a:lnTo>
                    <a:pt x="583" y="963"/>
                  </a:lnTo>
                  <a:lnTo>
                    <a:pt x="575" y="953"/>
                  </a:lnTo>
                  <a:lnTo>
                    <a:pt x="563" y="953"/>
                  </a:lnTo>
                  <a:lnTo>
                    <a:pt x="530" y="953"/>
                  </a:lnTo>
                  <a:lnTo>
                    <a:pt x="491" y="954"/>
                  </a:lnTo>
                  <a:lnTo>
                    <a:pt x="485" y="965"/>
                  </a:lnTo>
                  <a:lnTo>
                    <a:pt x="470" y="968"/>
                  </a:lnTo>
                  <a:lnTo>
                    <a:pt x="455" y="968"/>
                  </a:lnTo>
                  <a:lnTo>
                    <a:pt x="439" y="972"/>
                  </a:lnTo>
                  <a:lnTo>
                    <a:pt x="412" y="972"/>
                  </a:lnTo>
                  <a:lnTo>
                    <a:pt x="389" y="968"/>
                  </a:lnTo>
                  <a:lnTo>
                    <a:pt x="386" y="957"/>
                  </a:lnTo>
                  <a:lnTo>
                    <a:pt x="386" y="923"/>
                  </a:lnTo>
                  <a:lnTo>
                    <a:pt x="388" y="885"/>
                  </a:lnTo>
                  <a:lnTo>
                    <a:pt x="382" y="876"/>
                  </a:lnTo>
                  <a:lnTo>
                    <a:pt x="370" y="875"/>
                  </a:lnTo>
                  <a:lnTo>
                    <a:pt x="347" y="879"/>
                  </a:lnTo>
                  <a:lnTo>
                    <a:pt x="329" y="879"/>
                  </a:lnTo>
                  <a:lnTo>
                    <a:pt x="317" y="878"/>
                  </a:lnTo>
                  <a:lnTo>
                    <a:pt x="308" y="873"/>
                  </a:lnTo>
                  <a:lnTo>
                    <a:pt x="298" y="881"/>
                  </a:lnTo>
                  <a:lnTo>
                    <a:pt x="169" y="873"/>
                  </a:lnTo>
                  <a:lnTo>
                    <a:pt x="173" y="854"/>
                  </a:lnTo>
                  <a:lnTo>
                    <a:pt x="173" y="843"/>
                  </a:lnTo>
                  <a:lnTo>
                    <a:pt x="178" y="833"/>
                  </a:lnTo>
                  <a:lnTo>
                    <a:pt x="172" y="825"/>
                  </a:lnTo>
                  <a:lnTo>
                    <a:pt x="146" y="803"/>
                  </a:lnTo>
                  <a:lnTo>
                    <a:pt x="134" y="807"/>
                  </a:lnTo>
                  <a:lnTo>
                    <a:pt x="110" y="792"/>
                  </a:lnTo>
                  <a:lnTo>
                    <a:pt x="101" y="776"/>
                  </a:lnTo>
                  <a:lnTo>
                    <a:pt x="92" y="768"/>
                  </a:lnTo>
                  <a:lnTo>
                    <a:pt x="76" y="735"/>
                  </a:lnTo>
                  <a:lnTo>
                    <a:pt x="64" y="714"/>
                  </a:lnTo>
                  <a:lnTo>
                    <a:pt x="53" y="702"/>
                  </a:lnTo>
                  <a:lnTo>
                    <a:pt x="41" y="696"/>
                  </a:lnTo>
                  <a:lnTo>
                    <a:pt x="29" y="695"/>
                  </a:lnTo>
                  <a:lnTo>
                    <a:pt x="25" y="686"/>
                  </a:lnTo>
                  <a:lnTo>
                    <a:pt x="32" y="671"/>
                  </a:lnTo>
                  <a:cubicBezTo>
                    <a:pt x="36" y="660"/>
                    <a:pt x="27" y="659"/>
                    <a:pt x="40" y="656"/>
                  </a:cubicBezTo>
                  <a:cubicBezTo>
                    <a:pt x="41" y="654"/>
                    <a:pt x="43" y="653"/>
                    <a:pt x="44" y="651"/>
                  </a:cubicBezTo>
                  <a:cubicBezTo>
                    <a:pt x="45" y="649"/>
                    <a:pt x="43" y="644"/>
                    <a:pt x="43" y="644"/>
                  </a:cubicBezTo>
                  <a:cubicBezTo>
                    <a:pt x="39" y="640"/>
                    <a:pt x="36" y="636"/>
                    <a:pt x="32" y="633"/>
                  </a:cubicBezTo>
                  <a:cubicBezTo>
                    <a:pt x="22" y="635"/>
                    <a:pt x="26" y="634"/>
                    <a:pt x="19" y="636"/>
                  </a:cubicBezTo>
                  <a:cubicBezTo>
                    <a:pt x="15" y="634"/>
                    <a:pt x="11" y="633"/>
                    <a:pt x="8" y="630"/>
                  </a:cubicBezTo>
                  <a:cubicBezTo>
                    <a:pt x="0" y="620"/>
                    <a:pt x="11" y="626"/>
                    <a:pt x="5" y="623"/>
                  </a:cubicBezTo>
                  <a:lnTo>
                    <a:pt x="59" y="594"/>
                  </a:lnTo>
                  <a:cubicBezTo>
                    <a:pt x="56" y="577"/>
                    <a:pt x="58" y="590"/>
                    <a:pt x="58" y="555"/>
                  </a:cubicBezTo>
                  <a:cubicBezTo>
                    <a:pt x="61" y="545"/>
                    <a:pt x="60" y="549"/>
                    <a:pt x="62" y="542"/>
                  </a:cubicBezTo>
                  <a:cubicBezTo>
                    <a:pt x="69" y="543"/>
                    <a:pt x="65" y="543"/>
                    <a:pt x="74" y="543"/>
                  </a:cubicBezTo>
                  <a:lnTo>
                    <a:pt x="91" y="546"/>
                  </a:lnTo>
                  <a:cubicBezTo>
                    <a:pt x="96" y="549"/>
                    <a:pt x="100" y="551"/>
                    <a:pt x="106" y="552"/>
                  </a:cubicBezTo>
                  <a:cubicBezTo>
                    <a:pt x="114" y="551"/>
                    <a:pt x="111" y="551"/>
                    <a:pt x="116" y="551"/>
                  </a:cubicBezTo>
                  <a:cubicBezTo>
                    <a:pt x="128" y="551"/>
                    <a:pt x="139" y="551"/>
                    <a:pt x="151" y="551"/>
                  </a:cubicBezTo>
                  <a:cubicBezTo>
                    <a:pt x="155" y="548"/>
                    <a:pt x="165" y="547"/>
                    <a:pt x="167" y="543"/>
                  </a:cubicBezTo>
                  <a:cubicBezTo>
                    <a:pt x="174" y="547"/>
                    <a:pt x="170" y="546"/>
                    <a:pt x="179" y="546"/>
                  </a:cubicBezTo>
                  <a:cubicBezTo>
                    <a:pt x="182" y="536"/>
                    <a:pt x="188" y="537"/>
                    <a:pt x="197" y="534"/>
                  </a:cubicBezTo>
                  <a:cubicBezTo>
                    <a:pt x="206" y="529"/>
                    <a:pt x="200" y="533"/>
                    <a:pt x="211" y="524"/>
                  </a:cubicBezTo>
                  <a:cubicBezTo>
                    <a:pt x="212" y="523"/>
                    <a:pt x="215" y="521"/>
                    <a:pt x="215" y="521"/>
                  </a:cubicBezTo>
                  <a:cubicBezTo>
                    <a:pt x="218" y="516"/>
                    <a:pt x="219" y="517"/>
                    <a:pt x="217" y="515"/>
                  </a:cubicBezTo>
                  <a:cubicBezTo>
                    <a:pt x="219" y="507"/>
                    <a:pt x="216" y="513"/>
                    <a:pt x="209" y="510"/>
                  </a:cubicBezTo>
                  <a:cubicBezTo>
                    <a:pt x="208" y="509"/>
                    <a:pt x="206" y="506"/>
                    <a:pt x="206" y="506"/>
                  </a:cubicBezTo>
                  <a:lnTo>
                    <a:pt x="214" y="488"/>
                  </a:lnTo>
                  <a:lnTo>
                    <a:pt x="229" y="471"/>
                  </a:lnTo>
                  <a:lnTo>
                    <a:pt x="238" y="462"/>
                  </a:lnTo>
                  <a:lnTo>
                    <a:pt x="248" y="452"/>
                  </a:lnTo>
                  <a:lnTo>
                    <a:pt x="242" y="428"/>
                  </a:lnTo>
                  <a:lnTo>
                    <a:pt x="242" y="407"/>
                  </a:lnTo>
                  <a:lnTo>
                    <a:pt x="247" y="386"/>
                  </a:lnTo>
                  <a:lnTo>
                    <a:pt x="245" y="375"/>
                  </a:lnTo>
                  <a:lnTo>
                    <a:pt x="233" y="374"/>
                  </a:lnTo>
                  <a:lnTo>
                    <a:pt x="224" y="381"/>
                  </a:lnTo>
                  <a:lnTo>
                    <a:pt x="211" y="381"/>
                  </a:lnTo>
                  <a:lnTo>
                    <a:pt x="169" y="387"/>
                  </a:lnTo>
                  <a:lnTo>
                    <a:pt x="146" y="387"/>
                  </a:lnTo>
                  <a:cubicBezTo>
                    <a:pt x="143" y="383"/>
                    <a:pt x="140" y="380"/>
                    <a:pt x="140" y="374"/>
                  </a:cubicBezTo>
                  <a:cubicBezTo>
                    <a:pt x="140" y="371"/>
                    <a:pt x="140" y="369"/>
                    <a:pt x="140" y="366"/>
                  </a:cubicBezTo>
                  <a:cubicBezTo>
                    <a:pt x="132" y="356"/>
                    <a:pt x="139" y="362"/>
                    <a:pt x="113" y="362"/>
                  </a:cubicBezTo>
                  <a:cubicBezTo>
                    <a:pt x="105" y="363"/>
                    <a:pt x="97" y="362"/>
                    <a:pt x="91" y="368"/>
                  </a:cubicBezTo>
                  <a:cubicBezTo>
                    <a:pt x="99" y="362"/>
                    <a:pt x="92" y="357"/>
                    <a:pt x="85" y="354"/>
                  </a:cubicBezTo>
                  <a:cubicBezTo>
                    <a:pt x="82" y="348"/>
                    <a:pt x="79" y="345"/>
                    <a:pt x="79" y="338"/>
                  </a:cubicBezTo>
                  <a:cubicBezTo>
                    <a:pt x="73" y="332"/>
                    <a:pt x="76" y="333"/>
                    <a:pt x="70" y="333"/>
                  </a:cubicBezTo>
                  <a:cubicBezTo>
                    <a:pt x="61" y="337"/>
                    <a:pt x="41" y="333"/>
                    <a:pt x="41" y="333"/>
                  </a:cubicBezTo>
                  <a:cubicBezTo>
                    <a:pt x="40" y="326"/>
                    <a:pt x="39" y="324"/>
                    <a:pt x="34" y="320"/>
                  </a:cubicBezTo>
                  <a:cubicBezTo>
                    <a:pt x="31" y="315"/>
                    <a:pt x="30" y="312"/>
                    <a:pt x="25" y="308"/>
                  </a:cubicBezTo>
                  <a:cubicBezTo>
                    <a:pt x="21" y="302"/>
                    <a:pt x="23" y="304"/>
                    <a:pt x="19" y="300"/>
                  </a:cubicBezTo>
                  <a:cubicBezTo>
                    <a:pt x="13" y="288"/>
                    <a:pt x="14" y="277"/>
                    <a:pt x="14" y="263"/>
                  </a:cubicBezTo>
                  <a:cubicBezTo>
                    <a:pt x="23" y="258"/>
                    <a:pt x="32" y="258"/>
                    <a:pt x="43" y="257"/>
                  </a:cubicBezTo>
                  <a:cubicBezTo>
                    <a:pt x="54" y="252"/>
                    <a:pt x="76" y="252"/>
                    <a:pt x="89" y="252"/>
                  </a:cubicBezTo>
                  <a:lnTo>
                    <a:pt x="169" y="252"/>
                  </a:lnTo>
                  <a:lnTo>
                    <a:pt x="211" y="254"/>
                  </a:lnTo>
                  <a:lnTo>
                    <a:pt x="215" y="207"/>
                  </a:lnTo>
                  <a:lnTo>
                    <a:pt x="265" y="197"/>
                  </a:lnTo>
                  <a:cubicBezTo>
                    <a:pt x="263" y="198"/>
                    <a:pt x="257" y="201"/>
                    <a:pt x="259" y="200"/>
                  </a:cubicBezTo>
                  <a:cubicBezTo>
                    <a:pt x="274" y="195"/>
                    <a:pt x="271" y="198"/>
                    <a:pt x="271" y="185"/>
                  </a:cubicBezTo>
                  <a:lnTo>
                    <a:pt x="263" y="9"/>
                  </a:lnTo>
                  <a:cubicBezTo>
                    <a:pt x="268" y="6"/>
                    <a:pt x="279" y="7"/>
                    <a:pt x="271" y="3"/>
                  </a:cubicBezTo>
                  <a:cubicBezTo>
                    <a:pt x="266" y="11"/>
                    <a:pt x="267" y="10"/>
                    <a:pt x="272" y="0"/>
                  </a:cubicBezTo>
                  <a:close/>
                </a:path>
              </a:pathLst>
            </a:custGeom>
            <a:grpFill/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srgbClr val="002060"/>
                </a:solidFill>
                <a:latin typeface="+mn-lt"/>
              </a:endParaRPr>
            </a:p>
          </p:txBody>
        </p:sp>
        <p:sp>
          <p:nvSpPr>
            <p:cNvPr id="102" name="Freeform 9"/>
            <p:cNvSpPr>
              <a:spLocks/>
            </p:cNvSpPr>
            <p:nvPr/>
          </p:nvSpPr>
          <p:spPr bwMode="auto">
            <a:xfrm>
              <a:off x="1641642" y="1890422"/>
              <a:ext cx="1845298" cy="1083506"/>
            </a:xfrm>
            <a:custGeom>
              <a:avLst/>
              <a:gdLst>
                <a:gd name="T0" fmla="*/ 174625 w 1548"/>
                <a:gd name="T1" fmla="*/ 438150 h 875"/>
                <a:gd name="T2" fmla="*/ 298450 w 1548"/>
                <a:gd name="T3" fmla="*/ 476250 h 875"/>
                <a:gd name="T4" fmla="*/ 355600 w 1548"/>
                <a:gd name="T5" fmla="*/ 442912 h 875"/>
                <a:gd name="T6" fmla="*/ 373062 w 1548"/>
                <a:gd name="T7" fmla="*/ 328612 h 875"/>
                <a:gd name="T8" fmla="*/ 392112 w 1548"/>
                <a:gd name="T9" fmla="*/ 225425 h 875"/>
                <a:gd name="T10" fmla="*/ 392112 w 1548"/>
                <a:gd name="T11" fmla="*/ 127000 h 875"/>
                <a:gd name="T12" fmla="*/ 468313 w 1548"/>
                <a:gd name="T13" fmla="*/ 38100 h 875"/>
                <a:gd name="T14" fmla="*/ 565150 w 1548"/>
                <a:gd name="T15" fmla="*/ 15875 h 875"/>
                <a:gd name="T16" fmla="*/ 650875 w 1548"/>
                <a:gd name="T17" fmla="*/ 157162 h 875"/>
                <a:gd name="T18" fmla="*/ 647700 w 1548"/>
                <a:gd name="T19" fmla="*/ 381000 h 875"/>
                <a:gd name="T20" fmla="*/ 698500 w 1548"/>
                <a:gd name="T21" fmla="*/ 373062 h 875"/>
                <a:gd name="T22" fmla="*/ 755650 w 1548"/>
                <a:gd name="T23" fmla="*/ 358775 h 875"/>
                <a:gd name="T24" fmla="*/ 857250 w 1548"/>
                <a:gd name="T25" fmla="*/ 344487 h 875"/>
                <a:gd name="T26" fmla="*/ 944563 w 1548"/>
                <a:gd name="T27" fmla="*/ 328612 h 875"/>
                <a:gd name="T28" fmla="*/ 998538 w 1548"/>
                <a:gd name="T29" fmla="*/ 315912 h 875"/>
                <a:gd name="T30" fmla="*/ 1055688 w 1548"/>
                <a:gd name="T31" fmla="*/ 301625 h 875"/>
                <a:gd name="T32" fmla="*/ 1319212 w 1548"/>
                <a:gd name="T33" fmla="*/ 122237 h 875"/>
                <a:gd name="T34" fmla="*/ 1306512 w 1548"/>
                <a:gd name="T35" fmla="*/ 179387 h 875"/>
                <a:gd name="T36" fmla="*/ 1687513 w 1548"/>
                <a:gd name="T37" fmla="*/ 514350 h 875"/>
                <a:gd name="T38" fmla="*/ 1809750 w 1548"/>
                <a:gd name="T39" fmla="*/ 469900 h 875"/>
                <a:gd name="T40" fmla="*/ 1863725 w 1548"/>
                <a:gd name="T41" fmla="*/ 525462 h 875"/>
                <a:gd name="T42" fmla="*/ 1901825 w 1548"/>
                <a:gd name="T43" fmla="*/ 781050 h 875"/>
                <a:gd name="T44" fmla="*/ 1992313 w 1548"/>
                <a:gd name="T45" fmla="*/ 785812 h 875"/>
                <a:gd name="T46" fmla="*/ 2041525 w 1548"/>
                <a:gd name="T47" fmla="*/ 762000 h 875"/>
                <a:gd name="T48" fmla="*/ 2089150 w 1548"/>
                <a:gd name="T49" fmla="*/ 801687 h 875"/>
                <a:gd name="T50" fmla="*/ 2193925 w 1548"/>
                <a:gd name="T51" fmla="*/ 750887 h 875"/>
                <a:gd name="T52" fmla="*/ 2305050 w 1548"/>
                <a:gd name="T53" fmla="*/ 704850 h 875"/>
                <a:gd name="T54" fmla="*/ 2374900 w 1548"/>
                <a:gd name="T55" fmla="*/ 677862 h 875"/>
                <a:gd name="T56" fmla="*/ 2336800 w 1548"/>
                <a:gd name="T57" fmla="*/ 995362 h 875"/>
                <a:gd name="T58" fmla="*/ 2374900 w 1548"/>
                <a:gd name="T59" fmla="*/ 1058862 h 875"/>
                <a:gd name="T60" fmla="*/ 2332038 w 1548"/>
                <a:gd name="T61" fmla="*/ 1258887 h 875"/>
                <a:gd name="T62" fmla="*/ 2127250 w 1548"/>
                <a:gd name="T63" fmla="*/ 1376362 h 875"/>
                <a:gd name="T64" fmla="*/ 1600200 w 1548"/>
                <a:gd name="T65" fmla="*/ 1276350 h 875"/>
                <a:gd name="T66" fmla="*/ 1554162 w 1548"/>
                <a:gd name="T67" fmla="*/ 1335087 h 875"/>
                <a:gd name="T68" fmla="*/ 1497012 w 1548"/>
                <a:gd name="T69" fmla="*/ 1273175 h 875"/>
                <a:gd name="T70" fmla="*/ 1365250 w 1548"/>
                <a:gd name="T71" fmla="*/ 1211262 h 875"/>
                <a:gd name="T72" fmla="*/ 1203325 w 1548"/>
                <a:gd name="T73" fmla="*/ 1249362 h 875"/>
                <a:gd name="T74" fmla="*/ 1117600 w 1548"/>
                <a:gd name="T75" fmla="*/ 1258887 h 875"/>
                <a:gd name="T76" fmla="*/ 1063625 w 1548"/>
                <a:gd name="T77" fmla="*/ 1306512 h 875"/>
                <a:gd name="T78" fmla="*/ 1003300 w 1548"/>
                <a:gd name="T79" fmla="*/ 1270000 h 875"/>
                <a:gd name="T80" fmla="*/ 957263 w 1548"/>
                <a:gd name="T81" fmla="*/ 1333500 h 875"/>
                <a:gd name="T82" fmla="*/ 873125 w 1548"/>
                <a:gd name="T83" fmla="*/ 1322387 h 875"/>
                <a:gd name="T84" fmla="*/ 755650 w 1548"/>
                <a:gd name="T85" fmla="*/ 1319212 h 875"/>
                <a:gd name="T86" fmla="*/ 503238 w 1548"/>
                <a:gd name="T87" fmla="*/ 1154112 h 875"/>
                <a:gd name="T88" fmla="*/ 422275 w 1548"/>
                <a:gd name="T89" fmla="*/ 1109662 h 875"/>
                <a:gd name="T90" fmla="*/ 307975 w 1548"/>
                <a:gd name="T91" fmla="*/ 982662 h 875"/>
                <a:gd name="T92" fmla="*/ 396875 w 1548"/>
                <a:gd name="T93" fmla="*/ 973137 h 875"/>
                <a:gd name="T94" fmla="*/ 427038 w 1548"/>
                <a:gd name="T95" fmla="*/ 930275 h 875"/>
                <a:gd name="T96" fmla="*/ 455613 w 1548"/>
                <a:gd name="T97" fmla="*/ 849312 h 875"/>
                <a:gd name="T98" fmla="*/ 263525 w 1548"/>
                <a:gd name="T99" fmla="*/ 793750 h 875"/>
                <a:gd name="T100" fmla="*/ 160337 w 1548"/>
                <a:gd name="T101" fmla="*/ 728662 h 875"/>
                <a:gd name="T102" fmla="*/ 58738 w 1548"/>
                <a:gd name="T103" fmla="*/ 663575 h 875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548"/>
                <a:gd name="T157" fmla="*/ 0 h 875"/>
                <a:gd name="T158" fmla="*/ 1548 w 1548"/>
                <a:gd name="T159" fmla="*/ 875 h 875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548" h="875">
                  <a:moveTo>
                    <a:pt x="0" y="368"/>
                  </a:moveTo>
                  <a:lnTo>
                    <a:pt x="111" y="375"/>
                  </a:lnTo>
                  <a:lnTo>
                    <a:pt x="119" y="322"/>
                  </a:lnTo>
                  <a:lnTo>
                    <a:pt x="110" y="276"/>
                  </a:lnTo>
                  <a:lnTo>
                    <a:pt x="140" y="284"/>
                  </a:lnTo>
                  <a:lnTo>
                    <a:pt x="152" y="295"/>
                  </a:lnTo>
                  <a:cubicBezTo>
                    <a:pt x="158" y="300"/>
                    <a:pt x="159" y="308"/>
                    <a:pt x="166" y="307"/>
                  </a:cubicBezTo>
                  <a:cubicBezTo>
                    <a:pt x="173" y="300"/>
                    <a:pt x="177" y="301"/>
                    <a:pt x="188" y="300"/>
                  </a:cubicBezTo>
                  <a:cubicBezTo>
                    <a:pt x="198" y="295"/>
                    <a:pt x="186" y="300"/>
                    <a:pt x="197" y="300"/>
                  </a:cubicBezTo>
                  <a:cubicBezTo>
                    <a:pt x="199" y="300"/>
                    <a:pt x="204" y="298"/>
                    <a:pt x="204" y="298"/>
                  </a:cubicBezTo>
                  <a:cubicBezTo>
                    <a:pt x="196" y="283"/>
                    <a:pt x="200" y="293"/>
                    <a:pt x="209" y="289"/>
                  </a:cubicBezTo>
                  <a:cubicBezTo>
                    <a:pt x="215" y="279"/>
                    <a:pt x="234" y="289"/>
                    <a:pt x="224" y="279"/>
                  </a:cubicBezTo>
                  <a:cubicBezTo>
                    <a:pt x="226" y="268"/>
                    <a:pt x="231" y="270"/>
                    <a:pt x="228" y="260"/>
                  </a:cubicBezTo>
                  <a:cubicBezTo>
                    <a:pt x="231" y="245"/>
                    <a:pt x="235" y="251"/>
                    <a:pt x="235" y="235"/>
                  </a:cubicBezTo>
                  <a:cubicBezTo>
                    <a:pt x="236" y="229"/>
                    <a:pt x="238" y="231"/>
                    <a:pt x="238" y="226"/>
                  </a:cubicBezTo>
                  <a:cubicBezTo>
                    <a:pt x="238" y="221"/>
                    <a:pt x="235" y="214"/>
                    <a:pt x="235" y="207"/>
                  </a:cubicBezTo>
                  <a:cubicBezTo>
                    <a:pt x="235" y="199"/>
                    <a:pt x="235" y="191"/>
                    <a:pt x="235" y="183"/>
                  </a:cubicBezTo>
                  <a:cubicBezTo>
                    <a:pt x="238" y="177"/>
                    <a:pt x="237" y="179"/>
                    <a:pt x="240" y="176"/>
                  </a:cubicBezTo>
                  <a:cubicBezTo>
                    <a:pt x="237" y="159"/>
                    <a:pt x="238" y="168"/>
                    <a:pt x="238" y="149"/>
                  </a:cubicBezTo>
                  <a:cubicBezTo>
                    <a:pt x="246" y="153"/>
                    <a:pt x="243" y="147"/>
                    <a:pt x="247" y="142"/>
                  </a:cubicBezTo>
                  <a:cubicBezTo>
                    <a:pt x="249" y="139"/>
                    <a:pt x="257" y="137"/>
                    <a:pt x="257" y="137"/>
                  </a:cubicBezTo>
                  <a:cubicBezTo>
                    <a:pt x="247" y="127"/>
                    <a:pt x="253" y="128"/>
                    <a:pt x="259" y="118"/>
                  </a:cubicBezTo>
                  <a:cubicBezTo>
                    <a:pt x="261" y="108"/>
                    <a:pt x="260" y="115"/>
                    <a:pt x="260" y="97"/>
                  </a:cubicBezTo>
                  <a:cubicBezTo>
                    <a:pt x="256" y="93"/>
                    <a:pt x="254" y="80"/>
                    <a:pt x="247" y="80"/>
                  </a:cubicBezTo>
                  <a:lnTo>
                    <a:pt x="251" y="55"/>
                  </a:lnTo>
                  <a:lnTo>
                    <a:pt x="250" y="27"/>
                  </a:lnTo>
                  <a:cubicBezTo>
                    <a:pt x="253" y="20"/>
                    <a:pt x="261" y="24"/>
                    <a:pt x="266" y="29"/>
                  </a:cubicBezTo>
                  <a:cubicBezTo>
                    <a:pt x="269" y="15"/>
                    <a:pt x="265" y="24"/>
                    <a:pt x="295" y="24"/>
                  </a:cubicBezTo>
                  <a:cubicBezTo>
                    <a:pt x="296" y="18"/>
                    <a:pt x="298" y="17"/>
                    <a:pt x="305" y="17"/>
                  </a:cubicBezTo>
                  <a:cubicBezTo>
                    <a:pt x="313" y="22"/>
                    <a:pt x="320" y="19"/>
                    <a:pt x="329" y="19"/>
                  </a:cubicBezTo>
                  <a:cubicBezTo>
                    <a:pt x="334" y="8"/>
                    <a:pt x="331" y="12"/>
                    <a:pt x="343" y="12"/>
                  </a:cubicBezTo>
                  <a:cubicBezTo>
                    <a:pt x="345" y="20"/>
                    <a:pt x="351" y="15"/>
                    <a:pt x="356" y="10"/>
                  </a:cubicBezTo>
                  <a:cubicBezTo>
                    <a:pt x="362" y="9"/>
                    <a:pt x="371" y="4"/>
                    <a:pt x="374" y="8"/>
                  </a:cubicBezTo>
                  <a:cubicBezTo>
                    <a:pt x="376" y="5"/>
                    <a:pt x="382" y="0"/>
                    <a:pt x="382" y="0"/>
                  </a:cubicBezTo>
                  <a:lnTo>
                    <a:pt x="411" y="1"/>
                  </a:lnTo>
                  <a:lnTo>
                    <a:pt x="410" y="99"/>
                  </a:lnTo>
                  <a:lnTo>
                    <a:pt x="407" y="109"/>
                  </a:lnTo>
                  <a:lnTo>
                    <a:pt x="406" y="178"/>
                  </a:lnTo>
                  <a:lnTo>
                    <a:pt x="410" y="192"/>
                  </a:lnTo>
                  <a:lnTo>
                    <a:pt x="408" y="240"/>
                  </a:lnTo>
                  <a:cubicBezTo>
                    <a:pt x="414" y="232"/>
                    <a:pt x="408" y="237"/>
                    <a:pt x="413" y="240"/>
                  </a:cubicBezTo>
                  <a:cubicBezTo>
                    <a:pt x="415" y="241"/>
                    <a:pt x="420" y="241"/>
                    <a:pt x="420" y="241"/>
                  </a:cubicBezTo>
                  <a:cubicBezTo>
                    <a:pt x="423" y="241"/>
                    <a:pt x="430" y="240"/>
                    <a:pt x="430" y="240"/>
                  </a:cubicBezTo>
                  <a:cubicBezTo>
                    <a:pt x="432" y="235"/>
                    <a:pt x="435" y="231"/>
                    <a:pt x="440" y="235"/>
                  </a:cubicBezTo>
                  <a:cubicBezTo>
                    <a:pt x="446" y="234"/>
                    <a:pt x="452" y="231"/>
                    <a:pt x="458" y="231"/>
                  </a:cubicBezTo>
                  <a:cubicBezTo>
                    <a:pt x="462" y="231"/>
                    <a:pt x="468" y="235"/>
                    <a:pt x="468" y="235"/>
                  </a:cubicBezTo>
                  <a:cubicBezTo>
                    <a:pt x="469" y="233"/>
                    <a:pt x="469" y="231"/>
                    <a:pt x="470" y="229"/>
                  </a:cubicBezTo>
                  <a:cubicBezTo>
                    <a:pt x="471" y="227"/>
                    <a:pt x="476" y="226"/>
                    <a:pt x="476" y="226"/>
                  </a:cubicBezTo>
                  <a:cubicBezTo>
                    <a:pt x="488" y="228"/>
                    <a:pt x="488" y="224"/>
                    <a:pt x="488" y="229"/>
                  </a:cubicBezTo>
                  <a:cubicBezTo>
                    <a:pt x="492" y="220"/>
                    <a:pt x="494" y="223"/>
                    <a:pt x="507" y="223"/>
                  </a:cubicBezTo>
                  <a:cubicBezTo>
                    <a:pt x="516" y="229"/>
                    <a:pt x="518" y="219"/>
                    <a:pt x="528" y="219"/>
                  </a:cubicBezTo>
                  <a:cubicBezTo>
                    <a:pt x="520" y="209"/>
                    <a:pt x="533" y="217"/>
                    <a:pt x="540" y="217"/>
                  </a:cubicBezTo>
                  <a:cubicBezTo>
                    <a:pt x="542" y="214"/>
                    <a:pt x="555" y="205"/>
                    <a:pt x="555" y="214"/>
                  </a:cubicBezTo>
                  <a:cubicBezTo>
                    <a:pt x="562" y="210"/>
                    <a:pt x="568" y="207"/>
                    <a:pt x="576" y="207"/>
                  </a:cubicBezTo>
                  <a:cubicBezTo>
                    <a:pt x="581" y="206"/>
                    <a:pt x="585" y="204"/>
                    <a:pt x="590" y="204"/>
                  </a:cubicBezTo>
                  <a:cubicBezTo>
                    <a:pt x="592" y="205"/>
                    <a:pt x="593" y="207"/>
                    <a:pt x="595" y="207"/>
                  </a:cubicBezTo>
                  <a:cubicBezTo>
                    <a:pt x="597" y="207"/>
                    <a:pt x="598" y="203"/>
                    <a:pt x="600" y="202"/>
                  </a:cubicBezTo>
                  <a:cubicBezTo>
                    <a:pt x="605" y="198"/>
                    <a:pt x="605" y="202"/>
                    <a:pt x="605" y="199"/>
                  </a:cubicBezTo>
                  <a:cubicBezTo>
                    <a:pt x="609" y="199"/>
                    <a:pt x="617" y="200"/>
                    <a:pt x="617" y="200"/>
                  </a:cubicBezTo>
                  <a:cubicBezTo>
                    <a:pt x="619" y="194"/>
                    <a:pt x="629" y="189"/>
                    <a:pt x="629" y="199"/>
                  </a:cubicBezTo>
                  <a:cubicBezTo>
                    <a:pt x="630" y="195"/>
                    <a:pt x="630" y="190"/>
                    <a:pt x="636" y="190"/>
                  </a:cubicBezTo>
                  <a:cubicBezTo>
                    <a:pt x="639" y="190"/>
                    <a:pt x="644" y="192"/>
                    <a:pt x="644" y="192"/>
                  </a:cubicBezTo>
                  <a:cubicBezTo>
                    <a:pt x="649" y="187"/>
                    <a:pt x="651" y="187"/>
                    <a:pt x="658" y="188"/>
                  </a:cubicBezTo>
                  <a:cubicBezTo>
                    <a:pt x="663" y="190"/>
                    <a:pt x="661" y="190"/>
                    <a:pt x="665" y="190"/>
                  </a:cubicBezTo>
                  <a:lnTo>
                    <a:pt x="795" y="60"/>
                  </a:lnTo>
                  <a:cubicBezTo>
                    <a:pt x="805" y="61"/>
                    <a:pt x="808" y="65"/>
                    <a:pt x="816" y="70"/>
                  </a:cubicBezTo>
                  <a:cubicBezTo>
                    <a:pt x="818" y="77"/>
                    <a:pt x="816" y="77"/>
                    <a:pt x="819" y="77"/>
                  </a:cubicBezTo>
                  <a:cubicBezTo>
                    <a:pt x="817" y="66"/>
                    <a:pt x="825" y="77"/>
                    <a:pt x="831" y="77"/>
                  </a:cubicBezTo>
                  <a:cubicBezTo>
                    <a:pt x="828" y="85"/>
                    <a:pt x="823" y="90"/>
                    <a:pt x="816" y="94"/>
                  </a:cubicBezTo>
                  <a:cubicBezTo>
                    <a:pt x="814" y="100"/>
                    <a:pt x="816" y="99"/>
                    <a:pt x="812" y="99"/>
                  </a:cubicBezTo>
                  <a:cubicBezTo>
                    <a:pt x="813" y="102"/>
                    <a:pt x="813" y="105"/>
                    <a:pt x="814" y="108"/>
                  </a:cubicBezTo>
                  <a:cubicBezTo>
                    <a:pt x="816" y="111"/>
                    <a:pt x="823" y="113"/>
                    <a:pt x="823" y="113"/>
                  </a:cubicBezTo>
                  <a:cubicBezTo>
                    <a:pt x="821" y="119"/>
                    <a:pt x="811" y="104"/>
                    <a:pt x="822" y="123"/>
                  </a:cubicBezTo>
                  <a:lnTo>
                    <a:pt x="889" y="228"/>
                  </a:lnTo>
                  <a:lnTo>
                    <a:pt x="972" y="373"/>
                  </a:lnTo>
                  <a:lnTo>
                    <a:pt x="1063" y="324"/>
                  </a:lnTo>
                  <a:lnTo>
                    <a:pt x="1051" y="298"/>
                  </a:lnTo>
                  <a:lnTo>
                    <a:pt x="1088" y="312"/>
                  </a:lnTo>
                  <a:lnTo>
                    <a:pt x="1124" y="295"/>
                  </a:lnTo>
                  <a:lnTo>
                    <a:pt x="1140" y="296"/>
                  </a:lnTo>
                  <a:lnTo>
                    <a:pt x="1157" y="298"/>
                  </a:lnTo>
                  <a:lnTo>
                    <a:pt x="1160" y="308"/>
                  </a:lnTo>
                  <a:lnTo>
                    <a:pt x="1164" y="317"/>
                  </a:lnTo>
                  <a:lnTo>
                    <a:pt x="1174" y="331"/>
                  </a:lnTo>
                  <a:cubicBezTo>
                    <a:pt x="1177" y="330"/>
                    <a:pt x="1184" y="329"/>
                    <a:pt x="1184" y="329"/>
                  </a:cubicBezTo>
                  <a:lnTo>
                    <a:pt x="1253" y="444"/>
                  </a:lnTo>
                  <a:lnTo>
                    <a:pt x="1193" y="464"/>
                  </a:lnTo>
                  <a:lnTo>
                    <a:pt x="1198" y="492"/>
                  </a:lnTo>
                  <a:lnTo>
                    <a:pt x="1215" y="488"/>
                  </a:lnTo>
                  <a:lnTo>
                    <a:pt x="1224" y="502"/>
                  </a:lnTo>
                  <a:cubicBezTo>
                    <a:pt x="1228" y="500"/>
                    <a:pt x="1243" y="496"/>
                    <a:pt x="1243" y="504"/>
                  </a:cubicBezTo>
                  <a:cubicBezTo>
                    <a:pt x="1257" y="498"/>
                    <a:pt x="1251" y="504"/>
                    <a:pt x="1255" y="495"/>
                  </a:cubicBezTo>
                  <a:cubicBezTo>
                    <a:pt x="1256" y="492"/>
                    <a:pt x="1262" y="488"/>
                    <a:pt x="1262" y="488"/>
                  </a:cubicBezTo>
                  <a:cubicBezTo>
                    <a:pt x="1263" y="493"/>
                    <a:pt x="1265" y="497"/>
                    <a:pt x="1265" y="502"/>
                  </a:cubicBezTo>
                  <a:lnTo>
                    <a:pt x="1284" y="487"/>
                  </a:lnTo>
                  <a:cubicBezTo>
                    <a:pt x="1285" y="485"/>
                    <a:pt x="1284" y="482"/>
                    <a:pt x="1286" y="480"/>
                  </a:cubicBezTo>
                  <a:cubicBezTo>
                    <a:pt x="1289" y="478"/>
                    <a:pt x="1296" y="476"/>
                    <a:pt x="1296" y="476"/>
                  </a:cubicBezTo>
                  <a:cubicBezTo>
                    <a:pt x="1298" y="476"/>
                    <a:pt x="1292" y="484"/>
                    <a:pt x="1292" y="487"/>
                  </a:cubicBezTo>
                  <a:cubicBezTo>
                    <a:pt x="1292" y="490"/>
                    <a:pt x="1294" y="494"/>
                    <a:pt x="1298" y="497"/>
                  </a:cubicBezTo>
                  <a:cubicBezTo>
                    <a:pt x="1305" y="500"/>
                    <a:pt x="1308" y="505"/>
                    <a:pt x="1316" y="505"/>
                  </a:cubicBezTo>
                  <a:lnTo>
                    <a:pt x="1334" y="521"/>
                  </a:lnTo>
                  <a:lnTo>
                    <a:pt x="1361" y="507"/>
                  </a:lnTo>
                  <a:lnTo>
                    <a:pt x="1368" y="485"/>
                  </a:lnTo>
                  <a:lnTo>
                    <a:pt x="1382" y="473"/>
                  </a:lnTo>
                  <a:lnTo>
                    <a:pt x="1394" y="480"/>
                  </a:lnTo>
                  <a:lnTo>
                    <a:pt x="1414" y="452"/>
                  </a:lnTo>
                  <a:cubicBezTo>
                    <a:pt x="1425" y="453"/>
                    <a:pt x="1441" y="452"/>
                    <a:pt x="1447" y="456"/>
                  </a:cubicBezTo>
                  <a:cubicBezTo>
                    <a:pt x="1451" y="448"/>
                    <a:pt x="1445" y="445"/>
                    <a:pt x="1452" y="444"/>
                  </a:cubicBezTo>
                  <a:cubicBezTo>
                    <a:pt x="1470" y="445"/>
                    <a:pt x="1464" y="448"/>
                    <a:pt x="1471" y="444"/>
                  </a:cubicBezTo>
                  <a:cubicBezTo>
                    <a:pt x="1469" y="443"/>
                    <a:pt x="1466" y="442"/>
                    <a:pt x="1466" y="440"/>
                  </a:cubicBezTo>
                  <a:cubicBezTo>
                    <a:pt x="1467" y="433"/>
                    <a:pt x="1486" y="440"/>
                    <a:pt x="1486" y="440"/>
                  </a:cubicBezTo>
                  <a:cubicBezTo>
                    <a:pt x="1483" y="434"/>
                    <a:pt x="1489" y="427"/>
                    <a:pt x="1496" y="427"/>
                  </a:cubicBezTo>
                  <a:lnTo>
                    <a:pt x="1512" y="435"/>
                  </a:lnTo>
                  <a:lnTo>
                    <a:pt x="1532" y="442"/>
                  </a:lnTo>
                  <a:lnTo>
                    <a:pt x="1529" y="622"/>
                  </a:lnTo>
                  <a:lnTo>
                    <a:pt x="1472" y="627"/>
                  </a:lnTo>
                  <a:lnTo>
                    <a:pt x="1474" y="658"/>
                  </a:lnTo>
                  <a:cubicBezTo>
                    <a:pt x="1477" y="656"/>
                    <a:pt x="1479" y="651"/>
                    <a:pt x="1483" y="651"/>
                  </a:cubicBezTo>
                  <a:cubicBezTo>
                    <a:pt x="1486" y="651"/>
                    <a:pt x="1488" y="655"/>
                    <a:pt x="1491" y="656"/>
                  </a:cubicBezTo>
                  <a:cubicBezTo>
                    <a:pt x="1495" y="660"/>
                    <a:pt x="1496" y="661"/>
                    <a:pt x="1496" y="667"/>
                  </a:cubicBezTo>
                  <a:cubicBezTo>
                    <a:pt x="1548" y="668"/>
                    <a:pt x="1543" y="660"/>
                    <a:pt x="1543" y="706"/>
                  </a:cubicBezTo>
                  <a:lnTo>
                    <a:pt x="1539" y="802"/>
                  </a:lnTo>
                  <a:lnTo>
                    <a:pt x="1483" y="807"/>
                  </a:lnTo>
                  <a:cubicBezTo>
                    <a:pt x="1480" y="803"/>
                    <a:pt x="1474" y="793"/>
                    <a:pt x="1469" y="793"/>
                  </a:cubicBezTo>
                  <a:cubicBezTo>
                    <a:pt x="1469" y="793"/>
                    <a:pt x="1448" y="792"/>
                    <a:pt x="1448" y="800"/>
                  </a:cubicBezTo>
                  <a:lnTo>
                    <a:pt x="1334" y="802"/>
                  </a:lnTo>
                  <a:lnTo>
                    <a:pt x="1342" y="831"/>
                  </a:lnTo>
                  <a:lnTo>
                    <a:pt x="1340" y="867"/>
                  </a:lnTo>
                  <a:lnTo>
                    <a:pt x="1100" y="874"/>
                  </a:lnTo>
                  <a:cubicBezTo>
                    <a:pt x="1089" y="870"/>
                    <a:pt x="1090" y="875"/>
                    <a:pt x="1100" y="871"/>
                  </a:cubicBezTo>
                  <a:cubicBezTo>
                    <a:pt x="1104" y="865"/>
                    <a:pt x="1104" y="861"/>
                    <a:pt x="1099" y="859"/>
                  </a:cubicBezTo>
                  <a:lnTo>
                    <a:pt x="1008" y="804"/>
                  </a:lnTo>
                  <a:lnTo>
                    <a:pt x="994" y="828"/>
                  </a:lnTo>
                  <a:lnTo>
                    <a:pt x="997" y="845"/>
                  </a:lnTo>
                  <a:lnTo>
                    <a:pt x="991" y="847"/>
                  </a:lnTo>
                  <a:lnTo>
                    <a:pt x="979" y="841"/>
                  </a:lnTo>
                  <a:lnTo>
                    <a:pt x="962" y="864"/>
                  </a:lnTo>
                  <a:lnTo>
                    <a:pt x="956" y="853"/>
                  </a:lnTo>
                  <a:lnTo>
                    <a:pt x="965" y="807"/>
                  </a:lnTo>
                  <a:lnTo>
                    <a:pt x="943" y="802"/>
                  </a:lnTo>
                  <a:lnTo>
                    <a:pt x="922" y="797"/>
                  </a:lnTo>
                  <a:lnTo>
                    <a:pt x="903" y="797"/>
                  </a:lnTo>
                  <a:lnTo>
                    <a:pt x="888" y="797"/>
                  </a:lnTo>
                  <a:lnTo>
                    <a:pt x="860" y="763"/>
                  </a:lnTo>
                  <a:lnTo>
                    <a:pt x="845" y="764"/>
                  </a:lnTo>
                  <a:lnTo>
                    <a:pt x="821" y="771"/>
                  </a:lnTo>
                  <a:lnTo>
                    <a:pt x="759" y="771"/>
                  </a:lnTo>
                  <a:lnTo>
                    <a:pt x="758" y="787"/>
                  </a:lnTo>
                  <a:lnTo>
                    <a:pt x="752" y="795"/>
                  </a:lnTo>
                  <a:lnTo>
                    <a:pt x="735" y="795"/>
                  </a:lnTo>
                  <a:lnTo>
                    <a:pt x="718" y="793"/>
                  </a:lnTo>
                  <a:lnTo>
                    <a:pt x="704" y="793"/>
                  </a:lnTo>
                  <a:lnTo>
                    <a:pt x="694" y="799"/>
                  </a:lnTo>
                  <a:lnTo>
                    <a:pt x="698" y="814"/>
                  </a:lnTo>
                  <a:lnTo>
                    <a:pt x="680" y="823"/>
                  </a:lnTo>
                  <a:lnTo>
                    <a:pt x="670" y="823"/>
                  </a:lnTo>
                  <a:lnTo>
                    <a:pt x="660" y="821"/>
                  </a:lnTo>
                  <a:lnTo>
                    <a:pt x="656" y="812"/>
                  </a:lnTo>
                  <a:lnTo>
                    <a:pt x="655" y="799"/>
                  </a:lnTo>
                  <a:lnTo>
                    <a:pt x="632" y="800"/>
                  </a:lnTo>
                  <a:lnTo>
                    <a:pt x="631" y="811"/>
                  </a:lnTo>
                  <a:lnTo>
                    <a:pt x="607" y="812"/>
                  </a:lnTo>
                  <a:lnTo>
                    <a:pt x="598" y="821"/>
                  </a:lnTo>
                  <a:lnTo>
                    <a:pt x="603" y="840"/>
                  </a:lnTo>
                  <a:lnTo>
                    <a:pt x="602" y="850"/>
                  </a:lnTo>
                  <a:lnTo>
                    <a:pt x="588" y="857"/>
                  </a:lnTo>
                  <a:lnTo>
                    <a:pt x="554" y="850"/>
                  </a:lnTo>
                  <a:lnTo>
                    <a:pt x="550" y="833"/>
                  </a:lnTo>
                  <a:lnTo>
                    <a:pt x="536" y="823"/>
                  </a:lnTo>
                  <a:lnTo>
                    <a:pt x="506" y="829"/>
                  </a:lnTo>
                  <a:lnTo>
                    <a:pt x="487" y="831"/>
                  </a:lnTo>
                  <a:lnTo>
                    <a:pt x="476" y="831"/>
                  </a:lnTo>
                  <a:lnTo>
                    <a:pt x="432" y="778"/>
                  </a:lnTo>
                  <a:lnTo>
                    <a:pt x="315" y="780"/>
                  </a:lnTo>
                  <a:lnTo>
                    <a:pt x="317" y="747"/>
                  </a:lnTo>
                  <a:cubicBezTo>
                    <a:pt x="314" y="740"/>
                    <a:pt x="312" y="734"/>
                    <a:pt x="317" y="727"/>
                  </a:cubicBezTo>
                  <a:cubicBezTo>
                    <a:pt x="325" y="726"/>
                    <a:pt x="334" y="729"/>
                    <a:pt x="341" y="725"/>
                  </a:cubicBezTo>
                  <a:cubicBezTo>
                    <a:pt x="347" y="721"/>
                    <a:pt x="338" y="710"/>
                    <a:pt x="334" y="709"/>
                  </a:cubicBezTo>
                  <a:cubicBezTo>
                    <a:pt x="322" y="705"/>
                    <a:pt x="315" y="706"/>
                    <a:pt x="303" y="706"/>
                  </a:cubicBezTo>
                  <a:cubicBezTo>
                    <a:pt x="301" y="706"/>
                    <a:pt x="268" y="702"/>
                    <a:pt x="266" y="699"/>
                  </a:cubicBezTo>
                  <a:cubicBezTo>
                    <a:pt x="263" y="694"/>
                    <a:pt x="268" y="694"/>
                    <a:pt x="266" y="682"/>
                  </a:cubicBezTo>
                  <a:lnTo>
                    <a:pt x="195" y="673"/>
                  </a:lnTo>
                  <a:cubicBezTo>
                    <a:pt x="183" y="667"/>
                    <a:pt x="193" y="657"/>
                    <a:pt x="193" y="648"/>
                  </a:cubicBezTo>
                  <a:cubicBezTo>
                    <a:pt x="193" y="639"/>
                    <a:pt x="187" y="624"/>
                    <a:pt x="194" y="619"/>
                  </a:cubicBezTo>
                  <a:cubicBezTo>
                    <a:pt x="197" y="612"/>
                    <a:pt x="225" y="619"/>
                    <a:pt x="233" y="619"/>
                  </a:cubicBezTo>
                  <a:cubicBezTo>
                    <a:pt x="245" y="616"/>
                    <a:pt x="262" y="601"/>
                    <a:pt x="266" y="598"/>
                  </a:cubicBezTo>
                  <a:lnTo>
                    <a:pt x="258" y="601"/>
                  </a:lnTo>
                  <a:cubicBezTo>
                    <a:pt x="255" y="603"/>
                    <a:pt x="254" y="610"/>
                    <a:pt x="250" y="613"/>
                  </a:cubicBezTo>
                  <a:cubicBezTo>
                    <a:pt x="246" y="616"/>
                    <a:pt x="244" y="616"/>
                    <a:pt x="235" y="617"/>
                  </a:cubicBezTo>
                  <a:cubicBezTo>
                    <a:pt x="230" y="620"/>
                    <a:pt x="203" y="620"/>
                    <a:pt x="194" y="620"/>
                  </a:cubicBezTo>
                  <a:lnTo>
                    <a:pt x="241" y="620"/>
                  </a:lnTo>
                  <a:lnTo>
                    <a:pt x="269" y="586"/>
                  </a:lnTo>
                  <a:lnTo>
                    <a:pt x="270" y="569"/>
                  </a:lnTo>
                  <a:lnTo>
                    <a:pt x="257" y="564"/>
                  </a:lnTo>
                  <a:lnTo>
                    <a:pt x="257" y="536"/>
                  </a:lnTo>
                  <a:lnTo>
                    <a:pt x="287" y="535"/>
                  </a:lnTo>
                  <a:lnTo>
                    <a:pt x="282" y="483"/>
                  </a:lnTo>
                  <a:lnTo>
                    <a:pt x="212" y="485"/>
                  </a:lnTo>
                  <a:lnTo>
                    <a:pt x="214" y="504"/>
                  </a:lnTo>
                  <a:lnTo>
                    <a:pt x="166" y="500"/>
                  </a:lnTo>
                  <a:lnTo>
                    <a:pt x="166" y="488"/>
                  </a:lnTo>
                  <a:lnTo>
                    <a:pt x="154" y="485"/>
                  </a:lnTo>
                  <a:lnTo>
                    <a:pt x="104" y="487"/>
                  </a:lnTo>
                  <a:lnTo>
                    <a:pt x="101" y="459"/>
                  </a:lnTo>
                  <a:lnTo>
                    <a:pt x="51" y="461"/>
                  </a:lnTo>
                  <a:lnTo>
                    <a:pt x="53" y="449"/>
                  </a:lnTo>
                  <a:lnTo>
                    <a:pt x="54" y="425"/>
                  </a:lnTo>
                  <a:lnTo>
                    <a:pt x="37" y="418"/>
                  </a:lnTo>
                  <a:lnTo>
                    <a:pt x="13" y="411"/>
                  </a:lnTo>
                  <a:lnTo>
                    <a:pt x="0" y="368"/>
                  </a:lnTo>
                  <a:close/>
                </a:path>
              </a:pathLst>
            </a:custGeom>
            <a:grpFill/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srgbClr val="002060"/>
                </a:solidFill>
                <a:latin typeface="+mn-lt"/>
              </a:endParaRPr>
            </a:p>
          </p:txBody>
        </p:sp>
        <p:sp>
          <p:nvSpPr>
            <p:cNvPr id="103" name="Freeform 10"/>
            <p:cNvSpPr>
              <a:spLocks/>
            </p:cNvSpPr>
            <p:nvPr/>
          </p:nvSpPr>
          <p:spPr bwMode="auto">
            <a:xfrm>
              <a:off x="2605180" y="1700808"/>
              <a:ext cx="1838186" cy="1252803"/>
            </a:xfrm>
            <a:custGeom>
              <a:avLst/>
              <a:gdLst>
                <a:gd name="T0" fmla="*/ 1139825 w 1542"/>
                <a:gd name="T1" fmla="*/ 1298575 h 1012"/>
                <a:gd name="T2" fmla="*/ 1060450 w 1542"/>
                <a:gd name="T3" fmla="*/ 1273175 h 1012"/>
                <a:gd name="T4" fmla="*/ 1144588 w 1542"/>
                <a:gd name="T5" fmla="*/ 1227138 h 1012"/>
                <a:gd name="T6" fmla="*/ 1071563 w 1542"/>
                <a:gd name="T7" fmla="*/ 939800 h 1012"/>
                <a:gd name="T8" fmla="*/ 1011238 w 1542"/>
                <a:gd name="T9" fmla="*/ 963613 h 1012"/>
                <a:gd name="T10" fmla="*/ 904875 w 1542"/>
                <a:gd name="T11" fmla="*/ 985838 h 1012"/>
                <a:gd name="T12" fmla="*/ 876300 w 1542"/>
                <a:gd name="T13" fmla="*/ 1047750 h 1012"/>
                <a:gd name="T14" fmla="*/ 777875 w 1542"/>
                <a:gd name="T15" fmla="*/ 1028700 h 1012"/>
                <a:gd name="T16" fmla="*/ 777875 w 1542"/>
                <a:gd name="T17" fmla="*/ 993775 h 1012"/>
                <a:gd name="T18" fmla="*/ 723900 w 1542"/>
                <a:gd name="T19" fmla="*/ 1035050 h 1012"/>
                <a:gd name="T20" fmla="*/ 687387 w 1542"/>
                <a:gd name="T21" fmla="*/ 1042988 h 1012"/>
                <a:gd name="T22" fmla="*/ 614362 w 1542"/>
                <a:gd name="T23" fmla="*/ 1020763 h 1012"/>
                <a:gd name="T24" fmla="*/ 595313 w 1542"/>
                <a:gd name="T25" fmla="*/ 765175 h 1012"/>
                <a:gd name="T26" fmla="*/ 503238 w 1542"/>
                <a:gd name="T27" fmla="*/ 704850 h 1012"/>
                <a:gd name="T28" fmla="*/ 400050 w 1542"/>
                <a:gd name="T29" fmla="*/ 757238 h 1012"/>
                <a:gd name="T30" fmla="*/ 0 w 1542"/>
                <a:gd name="T31" fmla="*/ 400050 h 1012"/>
                <a:gd name="T32" fmla="*/ 84137 w 1542"/>
                <a:gd name="T33" fmla="*/ 346075 h 1012"/>
                <a:gd name="T34" fmla="*/ 290513 w 1542"/>
                <a:gd name="T35" fmla="*/ 120650 h 1012"/>
                <a:gd name="T36" fmla="*/ 333375 w 1542"/>
                <a:gd name="T37" fmla="*/ 76200 h 1012"/>
                <a:gd name="T38" fmla="*/ 382587 w 1542"/>
                <a:gd name="T39" fmla="*/ 6350 h 1012"/>
                <a:gd name="T40" fmla="*/ 446088 w 1542"/>
                <a:gd name="T41" fmla="*/ 90488 h 1012"/>
                <a:gd name="T42" fmla="*/ 514350 w 1542"/>
                <a:gd name="T43" fmla="*/ 133350 h 1012"/>
                <a:gd name="T44" fmla="*/ 565150 w 1542"/>
                <a:gd name="T45" fmla="*/ 158750 h 1012"/>
                <a:gd name="T46" fmla="*/ 619125 w 1542"/>
                <a:gd name="T47" fmla="*/ 196850 h 1012"/>
                <a:gd name="T48" fmla="*/ 698500 w 1542"/>
                <a:gd name="T49" fmla="*/ 215900 h 1012"/>
                <a:gd name="T50" fmla="*/ 758825 w 1542"/>
                <a:gd name="T51" fmla="*/ 236538 h 1012"/>
                <a:gd name="T52" fmla="*/ 809625 w 1542"/>
                <a:gd name="T53" fmla="*/ 250825 h 1012"/>
                <a:gd name="T54" fmla="*/ 857250 w 1542"/>
                <a:gd name="T55" fmla="*/ 263525 h 1012"/>
                <a:gd name="T56" fmla="*/ 923925 w 1542"/>
                <a:gd name="T57" fmla="*/ 273050 h 1012"/>
                <a:gd name="T58" fmla="*/ 976313 w 1542"/>
                <a:gd name="T59" fmla="*/ 301625 h 1012"/>
                <a:gd name="T60" fmla="*/ 1038225 w 1542"/>
                <a:gd name="T61" fmla="*/ 312738 h 1012"/>
                <a:gd name="T62" fmla="*/ 1125538 w 1542"/>
                <a:gd name="T63" fmla="*/ 438150 h 1012"/>
                <a:gd name="T64" fmla="*/ 1177925 w 1542"/>
                <a:gd name="T65" fmla="*/ 490538 h 1012"/>
                <a:gd name="T66" fmla="*/ 1243012 w 1542"/>
                <a:gd name="T67" fmla="*/ 541338 h 1012"/>
                <a:gd name="T68" fmla="*/ 1295400 w 1542"/>
                <a:gd name="T69" fmla="*/ 547688 h 1012"/>
                <a:gd name="T70" fmla="*/ 1360487 w 1542"/>
                <a:gd name="T71" fmla="*/ 549275 h 1012"/>
                <a:gd name="T72" fmla="*/ 1414462 w 1542"/>
                <a:gd name="T73" fmla="*/ 560388 h 1012"/>
                <a:gd name="T74" fmla="*/ 1582737 w 1542"/>
                <a:gd name="T75" fmla="*/ 574675 h 1012"/>
                <a:gd name="T76" fmla="*/ 1628775 w 1542"/>
                <a:gd name="T77" fmla="*/ 579438 h 1012"/>
                <a:gd name="T78" fmla="*/ 1863725 w 1542"/>
                <a:gd name="T79" fmla="*/ 585788 h 1012"/>
                <a:gd name="T80" fmla="*/ 1997075 w 1542"/>
                <a:gd name="T81" fmla="*/ 623888 h 1012"/>
                <a:gd name="T82" fmla="*/ 2038350 w 1542"/>
                <a:gd name="T83" fmla="*/ 644525 h 1012"/>
                <a:gd name="T84" fmla="*/ 2103438 w 1542"/>
                <a:gd name="T85" fmla="*/ 655638 h 1012"/>
                <a:gd name="T86" fmla="*/ 2130425 w 1542"/>
                <a:gd name="T87" fmla="*/ 715963 h 1012"/>
                <a:gd name="T88" fmla="*/ 2160588 w 1542"/>
                <a:gd name="T89" fmla="*/ 769938 h 1012"/>
                <a:gd name="T90" fmla="*/ 2255838 w 1542"/>
                <a:gd name="T91" fmla="*/ 811212 h 1012"/>
                <a:gd name="T92" fmla="*/ 2320925 w 1542"/>
                <a:gd name="T93" fmla="*/ 857250 h 1012"/>
                <a:gd name="T94" fmla="*/ 2344738 w 1542"/>
                <a:gd name="T95" fmla="*/ 917575 h 1012"/>
                <a:gd name="T96" fmla="*/ 2382838 w 1542"/>
                <a:gd name="T97" fmla="*/ 998538 h 1012"/>
                <a:gd name="T98" fmla="*/ 2419350 w 1542"/>
                <a:gd name="T99" fmla="*/ 1028700 h 1012"/>
                <a:gd name="T100" fmla="*/ 2446338 w 1542"/>
                <a:gd name="T101" fmla="*/ 1058863 h 1012"/>
                <a:gd name="T102" fmla="*/ 2401888 w 1542"/>
                <a:gd name="T103" fmla="*/ 1181100 h 1012"/>
                <a:gd name="T104" fmla="*/ 2336800 w 1542"/>
                <a:gd name="T105" fmla="*/ 1203325 h 1012"/>
                <a:gd name="T106" fmla="*/ 2309813 w 1542"/>
                <a:gd name="T107" fmla="*/ 1158875 h 1012"/>
                <a:gd name="T108" fmla="*/ 2249488 w 1542"/>
                <a:gd name="T109" fmla="*/ 1135063 h 1012"/>
                <a:gd name="T110" fmla="*/ 1947863 w 1542"/>
                <a:gd name="T111" fmla="*/ 1436688 h 1012"/>
                <a:gd name="T112" fmla="*/ 1582737 w 1542"/>
                <a:gd name="T113" fmla="*/ 1382713 h 1012"/>
                <a:gd name="T114" fmla="*/ 1520825 w 1542"/>
                <a:gd name="T115" fmla="*/ 1387475 h 1012"/>
                <a:gd name="T116" fmla="*/ 1438275 w 1542"/>
                <a:gd name="T117" fmla="*/ 1425575 h 1012"/>
                <a:gd name="T118" fmla="*/ 1174750 w 1542"/>
                <a:gd name="T119" fmla="*/ 1600200 h 1012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542"/>
                <a:gd name="T181" fmla="*/ 0 h 1012"/>
                <a:gd name="T182" fmla="*/ 1542 w 1542"/>
                <a:gd name="T183" fmla="*/ 1012 h 1012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542" h="1012">
                  <a:moveTo>
                    <a:pt x="728" y="953"/>
                  </a:moveTo>
                  <a:lnTo>
                    <a:pt x="733" y="825"/>
                  </a:lnTo>
                  <a:lnTo>
                    <a:pt x="718" y="818"/>
                  </a:lnTo>
                  <a:cubicBezTo>
                    <a:pt x="707" y="819"/>
                    <a:pt x="696" y="819"/>
                    <a:pt x="685" y="820"/>
                  </a:cubicBezTo>
                  <a:cubicBezTo>
                    <a:pt x="681" y="815"/>
                    <a:pt x="678" y="810"/>
                    <a:pt x="678" y="804"/>
                  </a:cubicBezTo>
                  <a:cubicBezTo>
                    <a:pt x="676" y="796"/>
                    <a:pt x="674" y="799"/>
                    <a:pt x="668" y="802"/>
                  </a:cubicBezTo>
                  <a:cubicBezTo>
                    <a:pt x="666" y="805"/>
                    <a:pt x="663" y="811"/>
                    <a:pt x="663" y="811"/>
                  </a:cubicBezTo>
                  <a:lnTo>
                    <a:pt x="661" y="780"/>
                  </a:lnTo>
                  <a:lnTo>
                    <a:pt x="721" y="773"/>
                  </a:lnTo>
                  <a:lnTo>
                    <a:pt x="723" y="593"/>
                  </a:lnTo>
                  <a:lnTo>
                    <a:pt x="682" y="580"/>
                  </a:lnTo>
                  <a:cubicBezTo>
                    <a:pt x="673" y="576"/>
                    <a:pt x="675" y="586"/>
                    <a:pt x="675" y="592"/>
                  </a:cubicBezTo>
                  <a:cubicBezTo>
                    <a:pt x="666" y="588"/>
                    <a:pt x="672" y="590"/>
                    <a:pt x="656" y="590"/>
                  </a:cubicBezTo>
                  <a:lnTo>
                    <a:pt x="642" y="595"/>
                  </a:lnTo>
                  <a:lnTo>
                    <a:pt x="637" y="607"/>
                  </a:lnTo>
                  <a:lnTo>
                    <a:pt x="610" y="602"/>
                  </a:lnTo>
                  <a:lnTo>
                    <a:pt x="586" y="629"/>
                  </a:lnTo>
                  <a:cubicBezTo>
                    <a:pt x="580" y="627"/>
                    <a:pt x="575" y="624"/>
                    <a:pt x="570" y="621"/>
                  </a:cubicBezTo>
                  <a:cubicBezTo>
                    <a:pt x="566" y="625"/>
                    <a:pt x="564" y="629"/>
                    <a:pt x="560" y="633"/>
                  </a:cubicBezTo>
                  <a:cubicBezTo>
                    <a:pt x="557" y="640"/>
                    <a:pt x="554" y="645"/>
                    <a:pt x="552" y="652"/>
                  </a:cubicBezTo>
                  <a:cubicBezTo>
                    <a:pt x="552" y="655"/>
                    <a:pt x="552" y="657"/>
                    <a:pt x="552" y="660"/>
                  </a:cubicBezTo>
                  <a:lnTo>
                    <a:pt x="524" y="672"/>
                  </a:lnTo>
                  <a:lnTo>
                    <a:pt x="507" y="655"/>
                  </a:lnTo>
                  <a:lnTo>
                    <a:pt x="490" y="648"/>
                  </a:lnTo>
                  <a:lnTo>
                    <a:pt x="483" y="640"/>
                  </a:lnTo>
                  <a:cubicBezTo>
                    <a:pt x="472" y="632"/>
                    <a:pt x="481" y="640"/>
                    <a:pt x="488" y="634"/>
                  </a:cubicBezTo>
                  <a:cubicBezTo>
                    <a:pt x="490" y="632"/>
                    <a:pt x="490" y="626"/>
                    <a:pt x="490" y="626"/>
                  </a:cubicBezTo>
                  <a:cubicBezTo>
                    <a:pt x="487" y="627"/>
                    <a:pt x="481" y="629"/>
                    <a:pt x="481" y="629"/>
                  </a:cubicBezTo>
                  <a:cubicBezTo>
                    <a:pt x="480" y="632"/>
                    <a:pt x="472" y="645"/>
                    <a:pt x="468" y="645"/>
                  </a:cubicBezTo>
                  <a:lnTo>
                    <a:pt x="456" y="652"/>
                  </a:lnTo>
                  <a:lnTo>
                    <a:pt x="450" y="640"/>
                  </a:lnTo>
                  <a:lnTo>
                    <a:pt x="442" y="652"/>
                  </a:lnTo>
                  <a:lnTo>
                    <a:pt x="433" y="657"/>
                  </a:lnTo>
                  <a:lnTo>
                    <a:pt x="418" y="655"/>
                  </a:lnTo>
                  <a:lnTo>
                    <a:pt x="406" y="640"/>
                  </a:lnTo>
                  <a:lnTo>
                    <a:pt x="387" y="643"/>
                  </a:lnTo>
                  <a:lnTo>
                    <a:pt x="384" y="617"/>
                  </a:lnTo>
                  <a:lnTo>
                    <a:pt x="442" y="597"/>
                  </a:lnTo>
                  <a:lnTo>
                    <a:pt x="375" y="482"/>
                  </a:lnTo>
                  <a:lnTo>
                    <a:pt x="361" y="482"/>
                  </a:lnTo>
                  <a:lnTo>
                    <a:pt x="348" y="448"/>
                  </a:lnTo>
                  <a:lnTo>
                    <a:pt x="317" y="444"/>
                  </a:lnTo>
                  <a:lnTo>
                    <a:pt x="281" y="463"/>
                  </a:lnTo>
                  <a:lnTo>
                    <a:pt x="241" y="453"/>
                  </a:lnTo>
                  <a:lnTo>
                    <a:pt x="252" y="477"/>
                  </a:lnTo>
                  <a:lnTo>
                    <a:pt x="159" y="525"/>
                  </a:lnTo>
                  <a:lnTo>
                    <a:pt x="8" y="266"/>
                  </a:lnTo>
                  <a:lnTo>
                    <a:pt x="0" y="252"/>
                  </a:lnTo>
                  <a:lnTo>
                    <a:pt x="25" y="226"/>
                  </a:lnTo>
                  <a:lnTo>
                    <a:pt x="25" y="216"/>
                  </a:lnTo>
                  <a:lnTo>
                    <a:pt x="53" y="218"/>
                  </a:lnTo>
                  <a:lnTo>
                    <a:pt x="183" y="96"/>
                  </a:lnTo>
                  <a:lnTo>
                    <a:pt x="183" y="86"/>
                  </a:lnTo>
                  <a:lnTo>
                    <a:pt x="183" y="76"/>
                  </a:lnTo>
                  <a:lnTo>
                    <a:pt x="176" y="65"/>
                  </a:lnTo>
                  <a:lnTo>
                    <a:pt x="183" y="50"/>
                  </a:lnTo>
                  <a:lnTo>
                    <a:pt x="210" y="48"/>
                  </a:lnTo>
                  <a:lnTo>
                    <a:pt x="217" y="38"/>
                  </a:lnTo>
                  <a:lnTo>
                    <a:pt x="231" y="10"/>
                  </a:lnTo>
                  <a:lnTo>
                    <a:pt x="241" y="4"/>
                  </a:lnTo>
                  <a:lnTo>
                    <a:pt x="250" y="0"/>
                  </a:lnTo>
                  <a:lnTo>
                    <a:pt x="255" y="9"/>
                  </a:lnTo>
                  <a:lnTo>
                    <a:pt x="281" y="57"/>
                  </a:lnTo>
                  <a:lnTo>
                    <a:pt x="288" y="69"/>
                  </a:lnTo>
                  <a:lnTo>
                    <a:pt x="312" y="77"/>
                  </a:lnTo>
                  <a:lnTo>
                    <a:pt x="324" y="84"/>
                  </a:lnTo>
                  <a:lnTo>
                    <a:pt x="334" y="89"/>
                  </a:lnTo>
                  <a:lnTo>
                    <a:pt x="344" y="91"/>
                  </a:lnTo>
                  <a:lnTo>
                    <a:pt x="356" y="100"/>
                  </a:lnTo>
                  <a:lnTo>
                    <a:pt x="365" y="105"/>
                  </a:lnTo>
                  <a:lnTo>
                    <a:pt x="373" y="112"/>
                  </a:lnTo>
                  <a:lnTo>
                    <a:pt x="390" y="124"/>
                  </a:lnTo>
                  <a:lnTo>
                    <a:pt x="399" y="132"/>
                  </a:lnTo>
                  <a:lnTo>
                    <a:pt x="425" y="132"/>
                  </a:lnTo>
                  <a:lnTo>
                    <a:pt x="440" y="136"/>
                  </a:lnTo>
                  <a:lnTo>
                    <a:pt x="456" y="141"/>
                  </a:lnTo>
                  <a:lnTo>
                    <a:pt x="468" y="144"/>
                  </a:lnTo>
                  <a:lnTo>
                    <a:pt x="478" y="149"/>
                  </a:lnTo>
                  <a:lnTo>
                    <a:pt x="488" y="148"/>
                  </a:lnTo>
                  <a:lnTo>
                    <a:pt x="500" y="153"/>
                  </a:lnTo>
                  <a:lnTo>
                    <a:pt x="510" y="158"/>
                  </a:lnTo>
                  <a:lnTo>
                    <a:pt x="519" y="154"/>
                  </a:lnTo>
                  <a:lnTo>
                    <a:pt x="528" y="161"/>
                  </a:lnTo>
                  <a:lnTo>
                    <a:pt x="540" y="166"/>
                  </a:lnTo>
                  <a:lnTo>
                    <a:pt x="552" y="166"/>
                  </a:lnTo>
                  <a:lnTo>
                    <a:pt x="569" y="175"/>
                  </a:lnTo>
                  <a:lnTo>
                    <a:pt x="582" y="172"/>
                  </a:lnTo>
                  <a:lnTo>
                    <a:pt x="594" y="178"/>
                  </a:lnTo>
                  <a:lnTo>
                    <a:pt x="603" y="182"/>
                  </a:lnTo>
                  <a:lnTo>
                    <a:pt x="615" y="190"/>
                  </a:lnTo>
                  <a:lnTo>
                    <a:pt x="625" y="190"/>
                  </a:lnTo>
                  <a:lnTo>
                    <a:pt x="641" y="196"/>
                  </a:lnTo>
                  <a:lnTo>
                    <a:pt x="654" y="197"/>
                  </a:lnTo>
                  <a:lnTo>
                    <a:pt x="678" y="233"/>
                  </a:lnTo>
                  <a:lnTo>
                    <a:pt x="694" y="256"/>
                  </a:lnTo>
                  <a:lnTo>
                    <a:pt x="709" y="276"/>
                  </a:lnTo>
                  <a:lnTo>
                    <a:pt x="728" y="292"/>
                  </a:lnTo>
                  <a:lnTo>
                    <a:pt x="726" y="302"/>
                  </a:lnTo>
                  <a:lnTo>
                    <a:pt x="742" y="309"/>
                  </a:lnTo>
                  <a:lnTo>
                    <a:pt x="745" y="319"/>
                  </a:lnTo>
                  <a:lnTo>
                    <a:pt x="759" y="328"/>
                  </a:lnTo>
                  <a:lnTo>
                    <a:pt x="783" y="341"/>
                  </a:lnTo>
                  <a:lnTo>
                    <a:pt x="797" y="341"/>
                  </a:lnTo>
                  <a:lnTo>
                    <a:pt x="802" y="350"/>
                  </a:lnTo>
                  <a:lnTo>
                    <a:pt x="816" y="345"/>
                  </a:lnTo>
                  <a:lnTo>
                    <a:pt x="833" y="355"/>
                  </a:lnTo>
                  <a:lnTo>
                    <a:pt x="843" y="348"/>
                  </a:lnTo>
                  <a:lnTo>
                    <a:pt x="857" y="346"/>
                  </a:lnTo>
                  <a:lnTo>
                    <a:pt x="870" y="348"/>
                  </a:lnTo>
                  <a:lnTo>
                    <a:pt x="881" y="357"/>
                  </a:lnTo>
                  <a:lnTo>
                    <a:pt x="891" y="353"/>
                  </a:lnTo>
                  <a:lnTo>
                    <a:pt x="912" y="358"/>
                  </a:lnTo>
                  <a:lnTo>
                    <a:pt x="927" y="358"/>
                  </a:lnTo>
                  <a:lnTo>
                    <a:pt x="997" y="362"/>
                  </a:lnTo>
                  <a:lnTo>
                    <a:pt x="1008" y="353"/>
                  </a:lnTo>
                  <a:cubicBezTo>
                    <a:pt x="1012" y="354"/>
                    <a:pt x="1020" y="355"/>
                    <a:pt x="1020" y="355"/>
                  </a:cubicBezTo>
                  <a:lnTo>
                    <a:pt x="1026" y="365"/>
                  </a:lnTo>
                  <a:lnTo>
                    <a:pt x="1133" y="362"/>
                  </a:lnTo>
                  <a:lnTo>
                    <a:pt x="1157" y="376"/>
                  </a:lnTo>
                  <a:lnTo>
                    <a:pt x="1174" y="369"/>
                  </a:lnTo>
                  <a:lnTo>
                    <a:pt x="1188" y="388"/>
                  </a:lnTo>
                  <a:lnTo>
                    <a:pt x="1201" y="391"/>
                  </a:lnTo>
                  <a:lnTo>
                    <a:pt x="1258" y="393"/>
                  </a:lnTo>
                  <a:lnTo>
                    <a:pt x="1261" y="403"/>
                  </a:lnTo>
                  <a:lnTo>
                    <a:pt x="1272" y="400"/>
                  </a:lnTo>
                  <a:lnTo>
                    <a:pt x="1284" y="406"/>
                  </a:lnTo>
                  <a:lnTo>
                    <a:pt x="1296" y="406"/>
                  </a:lnTo>
                  <a:lnTo>
                    <a:pt x="1313" y="408"/>
                  </a:lnTo>
                  <a:lnTo>
                    <a:pt x="1325" y="413"/>
                  </a:lnTo>
                  <a:lnTo>
                    <a:pt x="1333" y="425"/>
                  </a:lnTo>
                  <a:lnTo>
                    <a:pt x="1338" y="436"/>
                  </a:lnTo>
                  <a:lnTo>
                    <a:pt x="1342" y="451"/>
                  </a:lnTo>
                  <a:lnTo>
                    <a:pt x="1335" y="470"/>
                  </a:lnTo>
                  <a:lnTo>
                    <a:pt x="1347" y="480"/>
                  </a:lnTo>
                  <a:lnTo>
                    <a:pt x="1361" y="485"/>
                  </a:lnTo>
                  <a:lnTo>
                    <a:pt x="1376" y="489"/>
                  </a:lnTo>
                  <a:lnTo>
                    <a:pt x="1405" y="501"/>
                  </a:lnTo>
                  <a:lnTo>
                    <a:pt x="1421" y="511"/>
                  </a:lnTo>
                  <a:lnTo>
                    <a:pt x="1438" y="518"/>
                  </a:lnTo>
                  <a:lnTo>
                    <a:pt x="1452" y="532"/>
                  </a:lnTo>
                  <a:lnTo>
                    <a:pt x="1462" y="540"/>
                  </a:lnTo>
                  <a:lnTo>
                    <a:pt x="1462" y="552"/>
                  </a:lnTo>
                  <a:lnTo>
                    <a:pt x="1467" y="562"/>
                  </a:lnTo>
                  <a:lnTo>
                    <a:pt x="1477" y="578"/>
                  </a:lnTo>
                  <a:lnTo>
                    <a:pt x="1477" y="588"/>
                  </a:lnTo>
                  <a:lnTo>
                    <a:pt x="1489" y="604"/>
                  </a:lnTo>
                  <a:lnTo>
                    <a:pt x="1501" y="629"/>
                  </a:lnTo>
                  <a:lnTo>
                    <a:pt x="1515" y="626"/>
                  </a:lnTo>
                  <a:lnTo>
                    <a:pt x="1515" y="640"/>
                  </a:lnTo>
                  <a:lnTo>
                    <a:pt x="1524" y="648"/>
                  </a:lnTo>
                  <a:lnTo>
                    <a:pt x="1536" y="648"/>
                  </a:lnTo>
                  <a:lnTo>
                    <a:pt x="1532" y="660"/>
                  </a:lnTo>
                  <a:lnTo>
                    <a:pt x="1541" y="667"/>
                  </a:lnTo>
                  <a:lnTo>
                    <a:pt x="1541" y="698"/>
                  </a:lnTo>
                  <a:lnTo>
                    <a:pt x="1542" y="736"/>
                  </a:lnTo>
                  <a:lnTo>
                    <a:pt x="1513" y="744"/>
                  </a:lnTo>
                  <a:lnTo>
                    <a:pt x="1501" y="756"/>
                  </a:lnTo>
                  <a:lnTo>
                    <a:pt x="1496" y="765"/>
                  </a:lnTo>
                  <a:lnTo>
                    <a:pt x="1472" y="758"/>
                  </a:lnTo>
                  <a:lnTo>
                    <a:pt x="1458" y="758"/>
                  </a:lnTo>
                  <a:lnTo>
                    <a:pt x="1462" y="741"/>
                  </a:lnTo>
                  <a:lnTo>
                    <a:pt x="1455" y="730"/>
                  </a:lnTo>
                  <a:lnTo>
                    <a:pt x="1445" y="722"/>
                  </a:lnTo>
                  <a:lnTo>
                    <a:pt x="1434" y="718"/>
                  </a:lnTo>
                  <a:lnTo>
                    <a:pt x="1417" y="715"/>
                  </a:lnTo>
                  <a:lnTo>
                    <a:pt x="1414" y="768"/>
                  </a:lnTo>
                  <a:lnTo>
                    <a:pt x="1229" y="768"/>
                  </a:lnTo>
                  <a:lnTo>
                    <a:pt x="1227" y="905"/>
                  </a:lnTo>
                  <a:lnTo>
                    <a:pt x="1008" y="902"/>
                  </a:lnTo>
                  <a:lnTo>
                    <a:pt x="1008" y="878"/>
                  </a:lnTo>
                  <a:lnTo>
                    <a:pt x="997" y="871"/>
                  </a:lnTo>
                  <a:lnTo>
                    <a:pt x="984" y="871"/>
                  </a:lnTo>
                  <a:lnTo>
                    <a:pt x="968" y="880"/>
                  </a:lnTo>
                  <a:lnTo>
                    <a:pt x="958" y="874"/>
                  </a:lnTo>
                  <a:lnTo>
                    <a:pt x="944" y="874"/>
                  </a:lnTo>
                  <a:lnTo>
                    <a:pt x="912" y="878"/>
                  </a:lnTo>
                  <a:lnTo>
                    <a:pt x="906" y="898"/>
                  </a:lnTo>
                  <a:lnTo>
                    <a:pt x="888" y="898"/>
                  </a:lnTo>
                  <a:lnTo>
                    <a:pt x="896" y="1012"/>
                  </a:lnTo>
                  <a:lnTo>
                    <a:pt x="740" y="1008"/>
                  </a:lnTo>
                  <a:lnTo>
                    <a:pt x="732" y="1001"/>
                  </a:lnTo>
                  <a:lnTo>
                    <a:pt x="728" y="953"/>
                  </a:lnTo>
                  <a:close/>
                </a:path>
              </a:pathLst>
            </a:custGeom>
            <a:grpFill/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srgbClr val="002060"/>
                </a:solidFill>
                <a:latin typeface="+mn-lt"/>
              </a:endParaRPr>
            </a:p>
          </p:txBody>
        </p:sp>
        <p:sp>
          <p:nvSpPr>
            <p:cNvPr id="104" name="Freeform 11"/>
            <p:cNvSpPr>
              <a:spLocks/>
            </p:cNvSpPr>
            <p:nvPr/>
          </p:nvSpPr>
          <p:spPr bwMode="auto">
            <a:xfrm>
              <a:off x="2948877" y="2583865"/>
              <a:ext cx="1690042" cy="896601"/>
            </a:xfrm>
            <a:custGeom>
              <a:avLst/>
              <a:gdLst>
                <a:gd name="T0" fmla="*/ 65088 w 1419"/>
                <a:gd name="T1" fmla="*/ 760412 h 725"/>
                <a:gd name="T2" fmla="*/ 100013 w 1419"/>
                <a:gd name="T3" fmla="*/ 825500 h 725"/>
                <a:gd name="T4" fmla="*/ 141288 w 1419"/>
                <a:gd name="T5" fmla="*/ 1028700 h 725"/>
                <a:gd name="T6" fmla="*/ 317500 w 1419"/>
                <a:gd name="T7" fmla="*/ 1020762 h 725"/>
                <a:gd name="T8" fmla="*/ 314325 w 1419"/>
                <a:gd name="T9" fmla="*/ 963612 h 725"/>
                <a:gd name="T10" fmla="*/ 473075 w 1419"/>
                <a:gd name="T11" fmla="*/ 1085850 h 725"/>
                <a:gd name="T12" fmla="*/ 747713 w 1419"/>
                <a:gd name="T13" fmla="*/ 1001712 h 725"/>
                <a:gd name="T14" fmla="*/ 941388 w 1419"/>
                <a:gd name="T15" fmla="*/ 1069975 h 725"/>
                <a:gd name="T16" fmla="*/ 1098550 w 1419"/>
                <a:gd name="T17" fmla="*/ 1150937 h 725"/>
                <a:gd name="T18" fmla="*/ 1208088 w 1419"/>
                <a:gd name="T19" fmla="*/ 1008062 h 725"/>
                <a:gd name="T20" fmla="*/ 1289050 w 1419"/>
                <a:gd name="T21" fmla="*/ 966787 h 725"/>
                <a:gd name="T22" fmla="*/ 1474788 w 1419"/>
                <a:gd name="T23" fmla="*/ 1020762 h 725"/>
                <a:gd name="T24" fmla="*/ 1517650 w 1419"/>
                <a:gd name="T25" fmla="*/ 1012825 h 725"/>
                <a:gd name="T26" fmla="*/ 1536700 w 1419"/>
                <a:gd name="T27" fmla="*/ 936625 h 725"/>
                <a:gd name="T28" fmla="*/ 1563688 w 1419"/>
                <a:gd name="T29" fmla="*/ 874712 h 725"/>
                <a:gd name="T30" fmla="*/ 1670051 w 1419"/>
                <a:gd name="T31" fmla="*/ 788987 h 725"/>
                <a:gd name="T32" fmla="*/ 1714501 w 1419"/>
                <a:gd name="T33" fmla="*/ 769937 h 725"/>
                <a:gd name="T34" fmla="*/ 1765301 w 1419"/>
                <a:gd name="T35" fmla="*/ 338137 h 725"/>
                <a:gd name="T36" fmla="*/ 1822451 w 1419"/>
                <a:gd name="T37" fmla="*/ 334962 h 725"/>
                <a:gd name="T38" fmla="*/ 1898651 w 1419"/>
                <a:gd name="T39" fmla="*/ 312737 h 725"/>
                <a:gd name="T40" fmla="*/ 1971676 w 1419"/>
                <a:gd name="T41" fmla="*/ 342900 h 725"/>
                <a:gd name="T42" fmla="*/ 2032001 w 1419"/>
                <a:gd name="T43" fmla="*/ 360362 h 725"/>
                <a:gd name="T44" fmla="*/ 2149476 w 1419"/>
                <a:gd name="T45" fmla="*/ 373062 h 725"/>
                <a:gd name="T46" fmla="*/ 2247901 w 1419"/>
                <a:gd name="T47" fmla="*/ 392112 h 725"/>
                <a:gd name="T48" fmla="*/ 2233613 w 1419"/>
                <a:gd name="T49" fmla="*/ 327025 h 725"/>
                <a:gd name="T50" fmla="*/ 2171701 w 1419"/>
                <a:gd name="T51" fmla="*/ 293687 h 725"/>
                <a:gd name="T52" fmla="*/ 2116138 w 1419"/>
                <a:gd name="T53" fmla="*/ 223837 h 725"/>
                <a:gd name="T54" fmla="*/ 2065338 w 1419"/>
                <a:gd name="T55" fmla="*/ 163512 h 725"/>
                <a:gd name="T56" fmla="*/ 2019301 w 1419"/>
                <a:gd name="T57" fmla="*/ 90487 h 725"/>
                <a:gd name="T58" fmla="*/ 1982788 w 1419"/>
                <a:gd name="T59" fmla="*/ 33337 h 725"/>
                <a:gd name="T60" fmla="*/ 1928813 w 1419"/>
                <a:gd name="T61" fmla="*/ 63500 h 725"/>
                <a:gd name="T62" fmla="*/ 1868488 w 1419"/>
                <a:gd name="T63" fmla="*/ 71437 h 725"/>
                <a:gd name="T64" fmla="*/ 1825626 w 1419"/>
                <a:gd name="T65" fmla="*/ 6350 h 725"/>
                <a:gd name="T66" fmla="*/ 1792288 w 1419"/>
                <a:gd name="T67" fmla="*/ 65087 h 725"/>
                <a:gd name="T68" fmla="*/ 1490663 w 1419"/>
                <a:gd name="T69" fmla="*/ 303212 h 725"/>
                <a:gd name="T70" fmla="*/ 1131888 w 1419"/>
                <a:gd name="T71" fmla="*/ 247650 h 725"/>
                <a:gd name="T72" fmla="*/ 1066800 w 1419"/>
                <a:gd name="T73" fmla="*/ 255587 h 725"/>
                <a:gd name="T74" fmla="*/ 1006475 w 1419"/>
                <a:gd name="T75" fmla="*/ 255587 h 725"/>
                <a:gd name="T76" fmla="*/ 979488 w 1419"/>
                <a:gd name="T77" fmla="*/ 293687 h 725"/>
                <a:gd name="T78" fmla="*/ 720725 w 1419"/>
                <a:gd name="T79" fmla="*/ 468312 h 725"/>
                <a:gd name="T80" fmla="*/ 709613 w 1419"/>
                <a:gd name="T81" fmla="*/ 425450 h 725"/>
                <a:gd name="T82" fmla="*/ 600075 w 1419"/>
                <a:gd name="T83" fmla="*/ 381000 h 725"/>
                <a:gd name="T84" fmla="*/ 552450 w 1419"/>
                <a:gd name="T85" fmla="*/ 387350 h 725"/>
                <a:gd name="T86" fmla="*/ 385763 w 1419"/>
                <a:gd name="T87" fmla="*/ 490537 h 72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419"/>
                <a:gd name="T133" fmla="*/ 0 h 725"/>
                <a:gd name="T134" fmla="*/ 1419 w 1419"/>
                <a:gd name="T135" fmla="*/ 725 h 72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419" h="725">
                  <a:moveTo>
                    <a:pt x="0" y="312"/>
                  </a:moveTo>
                  <a:lnTo>
                    <a:pt x="1" y="479"/>
                  </a:lnTo>
                  <a:lnTo>
                    <a:pt x="41" y="479"/>
                  </a:lnTo>
                  <a:lnTo>
                    <a:pt x="54" y="484"/>
                  </a:lnTo>
                  <a:lnTo>
                    <a:pt x="51" y="518"/>
                  </a:lnTo>
                  <a:lnTo>
                    <a:pt x="63" y="520"/>
                  </a:lnTo>
                  <a:lnTo>
                    <a:pt x="75" y="521"/>
                  </a:lnTo>
                  <a:lnTo>
                    <a:pt x="87" y="523"/>
                  </a:lnTo>
                  <a:lnTo>
                    <a:pt x="89" y="648"/>
                  </a:lnTo>
                  <a:lnTo>
                    <a:pt x="101" y="652"/>
                  </a:lnTo>
                  <a:lnTo>
                    <a:pt x="190" y="648"/>
                  </a:lnTo>
                  <a:lnTo>
                    <a:pt x="200" y="643"/>
                  </a:lnTo>
                  <a:lnTo>
                    <a:pt x="181" y="628"/>
                  </a:lnTo>
                  <a:lnTo>
                    <a:pt x="197" y="623"/>
                  </a:lnTo>
                  <a:lnTo>
                    <a:pt x="198" y="607"/>
                  </a:lnTo>
                  <a:lnTo>
                    <a:pt x="197" y="535"/>
                  </a:lnTo>
                  <a:lnTo>
                    <a:pt x="291" y="532"/>
                  </a:lnTo>
                  <a:lnTo>
                    <a:pt x="298" y="684"/>
                  </a:lnTo>
                  <a:lnTo>
                    <a:pt x="471" y="686"/>
                  </a:lnTo>
                  <a:lnTo>
                    <a:pt x="474" y="672"/>
                  </a:lnTo>
                  <a:lnTo>
                    <a:pt x="471" y="631"/>
                  </a:lnTo>
                  <a:lnTo>
                    <a:pt x="480" y="626"/>
                  </a:lnTo>
                  <a:lnTo>
                    <a:pt x="589" y="621"/>
                  </a:lnTo>
                  <a:lnTo>
                    <a:pt x="593" y="674"/>
                  </a:lnTo>
                  <a:lnTo>
                    <a:pt x="606" y="679"/>
                  </a:lnTo>
                  <a:lnTo>
                    <a:pt x="618" y="672"/>
                  </a:lnTo>
                  <a:lnTo>
                    <a:pt x="692" y="725"/>
                  </a:lnTo>
                  <a:lnTo>
                    <a:pt x="706" y="717"/>
                  </a:lnTo>
                  <a:lnTo>
                    <a:pt x="766" y="652"/>
                  </a:lnTo>
                  <a:lnTo>
                    <a:pt x="761" y="635"/>
                  </a:lnTo>
                  <a:lnTo>
                    <a:pt x="785" y="607"/>
                  </a:lnTo>
                  <a:lnTo>
                    <a:pt x="788" y="590"/>
                  </a:lnTo>
                  <a:lnTo>
                    <a:pt x="812" y="609"/>
                  </a:lnTo>
                  <a:lnTo>
                    <a:pt x="840" y="590"/>
                  </a:lnTo>
                  <a:lnTo>
                    <a:pt x="908" y="657"/>
                  </a:lnTo>
                  <a:lnTo>
                    <a:pt x="929" y="643"/>
                  </a:lnTo>
                  <a:lnTo>
                    <a:pt x="942" y="657"/>
                  </a:lnTo>
                  <a:lnTo>
                    <a:pt x="951" y="653"/>
                  </a:lnTo>
                  <a:lnTo>
                    <a:pt x="956" y="638"/>
                  </a:lnTo>
                  <a:lnTo>
                    <a:pt x="951" y="629"/>
                  </a:lnTo>
                  <a:lnTo>
                    <a:pt x="970" y="604"/>
                  </a:lnTo>
                  <a:lnTo>
                    <a:pt x="968" y="590"/>
                  </a:lnTo>
                  <a:lnTo>
                    <a:pt x="972" y="576"/>
                  </a:lnTo>
                  <a:lnTo>
                    <a:pt x="992" y="569"/>
                  </a:lnTo>
                  <a:lnTo>
                    <a:pt x="985" y="551"/>
                  </a:lnTo>
                  <a:lnTo>
                    <a:pt x="1050" y="547"/>
                  </a:lnTo>
                  <a:lnTo>
                    <a:pt x="1056" y="539"/>
                  </a:lnTo>
                  <a:lnTo>
                    <a:pt x="1052" y="497"/>
                  </a:lnTo>
                  <a:lnTo>
                    <a:pt x="1056" y="487"/>
                  </a:lnTo>
                  <a:lnTo>
                    <a:pt x="1068" y="485"/>
                  </a:lnTo>
                  <a:lnTo>
                    <a:pt x="1080" y="485"/>
                  </a:lnTo>
                  <a:lnTo>
                    <a:pt x="1083" y="216"/>
                  </a:lnTo>
                  <a:lnTo>
                    <a:pt x="1100" y="208"/>
                  </a:lnTo>
                  <a:lnTo>
                    <a:pt x="1112" y="213"/>
                  </a:lnTo>
                  <a:lnTo>
                    <a:pt x="1122" y="215"/>
                  </a:lnTo>
                  <a:lnTo>
                    <a:pt x="1140" y="206"/>
                  </a:lnTo>
                  <a:lnTo>
                    <a:pt x="1148" y="211"/>
                  </a:lnTo>
                  <a:lnTo>
                    <a:pt x="1160" y="197"/>
                  </a:lnTo>
                  <a:lnTo>
                    <a:pt x="1181" y="197"/>
                  </a:lnTo>
                  <a:lnTo>
                    <a:pt x="1196" y="197"/>
                  </a:lnTo>
                  <a:lnTo>
                    <a:pt x="1206" y="206"/>
                  </a:lnTo>
                  <a:lnTo>
                    <a:pt x="1220" y="203"/>
                  </a:lnTo>
                  <a:lnTo>
                    <a:pt x="1242" y="216"/>
                  </a:lnTo>
                  <a:lnTo>
                    <a:pt x="1256" y="211"/>
                  </a:lnTo>
                  <a:lnTo>
                    <a:pt x="1268" y="221"/>
                  </a:lnTo>
                  <a:lnTo>
                    <a:pt x="1280" y="227"/>
                  </a:lnTo>
                  <a:lnTo>
                    <a:pt x="1301" y="233"/>
                  </a:lnTo>
                  <a:lnTo>
                    <a:pt x="1316" y="235"/>
                  </a:lnTo>
                  <a:lnTo>
                    <a:pt x="1354" y="235"/>
                  </a:lnTo>
                  <a:lnTo>
                    <a:pt x="1371" y="251"/>
                  </a:lnTo>
                  <a:lnTo>
                    <a:pt x="1402" y="259"/>
                  </a:lnTo>
                  <a:lnTo>
                    <a:pt x="1416" y="247"/>
                  </a:lnTo>
                  <a:lnTo>
                    <a:pt x="1409" y="230"/>
                  </a:lnTo>
                  <a:lnTo>
                    <a:pt x="1419" y="216"/>
                  </a:lnTo>
                  <a:lnTo>
                    <a:pt x="1407" y="206"/>
                  </a:lnTo>
                  <a:lnTo>
                    <a:pt x="1397" y="201"/>
                  </a:lnTo>
                  <a:lnTo>
                    <a:pt x="1380" y="189"/>
                  </a:lnTo>
                  <a:lnTo>
                    <a:pt x="1368" y="185"/>
                  </a:lnTo>
                  <a:lnTo>
                    <a:pt x="1364" y="173"/>
                  </a:lnTo>
                  <a:lnTo>
                    <a:pt x="1342" y="156"/>
                  </a:lnTo>
                  <a:lnTo>
                    <a:pt x="1333" y="141"/>
                  </a:lnTo>
                  <a:lnTo>
                    <a:pt x="1318" y="127"/>
                  </a:lnTo>
                  <a:lnTo>
                    <a:pt x="1301" y="117"/>
                  </a:lnTo>
                  <a:lnTo>
                    <a:pt x="1301" y="103"/>
                  </a:lnTo>
                  <a:lnTo>
                    <a:pt x="1290" y="93"/>
                  </a:lnTo>
                  <a:lnTo>
                    <a:pt x="1272" y="67"/>
                  </a:lnTo>
                  <a:lnTo>
                    <a:pt x="1272" y="57"/>
                  </a:lnTo>
                  <a:lnTo>
                    <a:pt x="1260" y="43"/>
                  </a:lnTo>
                  <a:lnTo>
                    <a:pt x="1260" y="28"/>
                  </a:lnTo>
                  <a:lnTo>
                    <a:pt x="1249" y="21"/>
                  </a:lnTo>
                  <a:lnTo>
                    <a:pt x="1234" y="28"/>
                  </a:lnTo>
                  <a:lnTo>
                    <a:pt x="1222" y="31"/>
                  </a:lnTo>
                  <a:lnTo>
                    <a:pt x="1215" y="40"/>
                  </a:lnTo>
                  <a:lnTo>
                    <a:pt x="1206" y="50"/>
                  </a:lnTo>
                  <a:lnTo>
                    <a:pt x="1193" y="47"/>
                  </a:lnTo>
                  <a:lnTo>
                    <a:pt x="1177" y="45"/>
                  </a:lnTo>
                  <a:lnTo>
                    <a:pt x="1170" y="31"/>
                  </a:lnTo>
                  <a:lnTo>
                    <a:pt x="1164" y="7"/>
                  </a:lnTo>
                  <a:lnTo>
                    <a:pt x="1150" y="4"/>
                  </a:lnTo>
                  <a:lnTo>
                    <a:pt x="1136" y="0"/>
                  </a:lnTo>
                  <a:lnTo>
                    <a:pt x="1124" y="4"/>
                  </a:lnTo>
                  <a:lnTo>
                    <a:pt x="1129" y="41"/>
                  </a:lnTo>
                  <a:lnTo>
                    <a:pt x="1122" y="55"/>
                  </a:lnTo>
                  <a:lnTo>
                    <a:pt x="937" y="52"/>
                  </a:lnTo>
                  <a:lnTo>
                    <a:pt x="939" y="191"/>
                  </a:lnTo>
                  <a:lnTo>
                    <a:pt x="714" y="187"/>
                  </a:lnTo>
                  <a:lnTo>
                    <a:pt x="720" y="173"/>
                  </a:lnTo>
                  <a:lnTo>
                    <a:pt x="713" y="156"/>
                  </a:lnTo>
                  <a:lnTo>
                    <a:pt x="699" y="160"/>
                  </a:lnTo>
                  <a:lnTo>
                    <a:pt x="689" y="165"/>
                  </a:lnTo>
                  <a:lnTo>
                    <a:pt x="672" y="161"/>
                  </a:lnTo>
                  <a:lnTo>
                    <a:pt x="658" y="156"/>
                  </a:lnTo>
                  <a:lnTo>
                    <a:pt x="642" y="163"/>
                  </a:lnTo>
                  <a:lnTo>
                    <a:pt x="634" y="161"/>
                  </a:lnTo>
                  <a:lnTo>
                    <a:pt x="624" y="160"/>
                  </a:lnTo>
                  <a:lnTo>
                    <a:pt x="617" y="175"/>
                  </a:lnTo>
                  <a:lnTo>
                    <a:pt x="617" y="185"/>
                  </a:lnTo>
                  <a:lnTo>
                    <a:pt x="601" y="185"/>
                  </a:lnTo>
                  <a:lnTo>
                    <a:pt x="612" y="299"/>
                  </a:lnTo>
                  <a:lnTo>
                    <a:pt x="454" y="295"/>
                  </a:lnTo>
                  <a:lnTo>
                    <a:pt x="444" y="290"/>
                  </a:lnTo>
                  <a:lnTo>
                    <a:pt x="440" y="281"/>
                  </a:lnTo>
                  <a:lnTo>
                    <a:pt x="447" y="268"/>
                  </a:lnTo>
                  <a:lnTo>
                    <a:pt x="444" y="242"/>
                  </a:lnTo>
                  <a:lnTo>
                    <a:pt x="389" y="249"/>
                  </a:lnTo>
                  <a:lnTo>
                    <a:pt x="378" y="240"/>
                  </a:lnTo>
                  <a:lnTo>
                    <a:pt x="370" y="232"/>
                  </a:lnTo>
                  <a:lnTo>
                    <a:pt x="354" y="233"/>
                  </a:lnTo>
                  <a:lnTo>
                    <a:pt x="348" y="244"/>
                  </a:lnTo>
                  <a:lnTo>
                    <a:pt x="234" y="240"/>
                  </a:lnTo>
                  <a:lnTo>
                    <a:pt x="243" y="259"/>
                  </a:lnTo>
                  <a:lnTo>
                    <a:pt x="243" y="309"/>
                  </a:lnTo>
                  <a:lnTo>
                    <a:pt x="0" y="312"/>
                  </a:lnTo>
                  <a:close/>
                </a:path>
              </a:pathLst>
            </a:custGeom>
            <a:grpFill/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srgbClr val="002060"/>
                </a:solidFill>
                <a:latin typeface="+mn-lt"/>
              </a:endParaRPr>
            </a:p>
          </p:txBody>
        </p:sp>
        <p:sp>
          <p:nvSpPr>
            <p:cNvPr id="105" name="Freeform 12"/>
            <p:cNvSpPr>
              <a:spLocks/>
            </p:cNvSpPr>
            <p:nvPr/>
          </p:nvSpPr>
          <p:spPr bwMode="auto">
            <a:xfrm>
              <a:off x="2217631" y="2834426"/>
              <a:ext cx="1104572" cy="1172896"/>
            </a:xfrm>
            <a:custGeom>
              <a:avLst/>
              <a:gdLst>
                <a:gd name="T0" fmla="*/ 500063 w 927"/>
                <a:gd name="T1" fmla="*/ 1044575 h 948"/>
                <a:gd name="T2" fmla="*/ 419100 w 927"/>
                <a:gd name="T3" fmla="*/ 1019175 h 948"/>
                <a:gd name="T4" fmla="*/ 323850 w 927"/>
                <a:gd name="T5" fmla="*/ 1000125 h 948"/>
                <a:gd name="T6" fmla="*/ 266700 w 927"/>
                <a:gd name="T7" fmla="*/ 695325 h 948"/>
                <a:gd name="T8" fmla="*/ 217488 w 927"/>
                <a:gd name="T9" fmla="*/ 685800 h 948"/>
                <a:gd name="T10" fmla="*/ 195263 w 927"/>
                <a:gd name="T11" fmla="*/ 549275 h 948"/>
                <a:gd name="T12" fmla="*/ 165100 w 927"/>
                <a:gd name="T13" fmla="*/ 465138 h 948"/>
                <a:gd name="T14" fmla="*/ 146050 w 927"/>
                <a:gd name="T15" fmla="*/ 369888 h 948"/>
                <a:gd name="T16" fmla="*/ 114300 w 927"/>
                <a:gd name="T17" fmla="*/ 157163 h 948"/>
                <a:gd name="T18" fmla="*/ 30163 w 927"/>
                <a:gd name="T19" fmla="*/ 152400 h 948"/>
                <a:gd name="T20" fmla="*/ 26988 w 927"/>
                <a:gd name="T21" fmla="*/ 104775 h 948"/>
                <a:gd name="T22" fmla="*/ 111125 w 927"/>
                <a:gd name="T23" fmla="*/ 103188 h 948"/>
                <a:gd name="T24" fmla="*/ 190500 w 927"/>
                <a:gd name="T25" fmla="*/ 138113 h 948"/>
                <a:gd name="T26" fmla="*/ 198438 w 927"/>
                <a:gd name="T27" fmla="*/ 76200 h 948"/>
                <a:gd name="T28" fmla="*/ 263525 w 927"/>
                <a:gd name="T29" fmla="*/ 53975 h 948"/>
                <a:gd name="T30" fmla="*/ 309563 w 927"/>
                <a:gd name="T31" fmla="*/ 92075 h 948"/>
                <a:gd name="T32" fmla="*/ 346075 w 927"/>
                <a:gd name="T33" fmla="*/ 46038 h 948"/>
                <a:gd name="T34" fmla="*/ 441325 w 927"/>
                <a:gd name="T35" fmla="*/ 23812 h 948"/>
                <a:gd name="T36" fmla="*/ 579438 w 927"/>
                <a:gd name="T37" fmla="*/ 0 h 948"/>
                <a:gd name="T38" fmla="*/ 696913 w 927"/>
                <a:gd name="T39" fmla="*/ 53975 h 948"/>
                <a:gd name="T40" fmla="*/ 755650 w 927"/>
                <a:gd name="T41" fmla="*/ 134938 h 948"/>
                <a:gd name="T42" fmla="*/ 803275 w 927"/>
                <a:gd name="T43" fmla="*/ 130175 h 948"/>
                <a:gd name="T44" fmla="*/ 831850 w 927"/>
                <a:gd name="T45" fmla="*/ 65088 h 948"/>
                <a:gd name="T46" fmla="*/ 976313 w 927"/>
                <a:gd name="T47" fmla="*/ 434975 h 948"/>
                <a:gd name="T48" fmla="*/ 1052513 w 927"/>
                <a:gd name="T49" fmla="*/ 503238 h 948"/>
                <a:gd name="T50" fmla="*/ 1128713 w 927"/>
                <a:gd name="T51" fmla="*/ 706438 h 948"/>
                <a:gd name="T52" fmla="*/ 1287463 w 927"/>
                <a:gd name="T53" fmla="*/ 660400 h 948"/>
                <a:gd name="T54" fmla="*/ 1444625 w 927"/>
                <a:gd name="T55" fmla="*/ 758825 h 948"/>
                <a:gd name="T56" fmla="*/ 1455738 w 927"/>
                <a:gd name="T57" fmla="*/ 869950 h 948"/>
                <a:gd name="T58" fmla="*/ 1376363 w 927"/>
                <a:gd name="T59" fmla="*/ 889000 h 948"/>
                <a:gd name="T60" fmla="*/ 1325563 w 927"/>
                <a:gd name="T61" fmla="*/ 930275 h 948"/>
                <a:gd name="T62" fmla="*/ 1319213 w 927"/>
                <a:gd name="T63" fmla="*/ 1093788 h 948"/>
                <a:gd name="T64" fmla="*/ 1300163 w 927"/>
                <a:gd name="T65" fmla="*/ 1243013 h 948"/>
                <a:gd name="T66" fmla="*/ 1336675 w 927"/>
                <a:gd name="T67" fmla="*/ 1296988 h 948"/>
                <a:gd name="T68" fmla="*/ 1341438 w 927"/>
                <a:gd name="T69" fmla="*/ 1403350 h 948"/>
                <a:gd name="T70" fmla="*/ 1098550 w 927"/>
                <a:gd name="T71" fmla="*/ 1455738 h 948"/>
                <a:gd name="T72" fmla="*/ 1058863 w 927"/>
                <a:gd name="T73" fmla="*/ 1474788 h 948"/>
                <a:gd name="T74" fmla="*/ 971550 w 927"/>
                <a:gd name="T75" fmla="*/ 1471613 h 948"/>
                <a:gd name="T76" fmla="*/ 927100 w 927"/>
                <a:gd name="T77" fmla="*/ 1504950 h 948"/>
                <a:gd name="T78" fmla="*/ 804863 w 927"/>
                <a:gd name="T79" fmla="*/ 1479550 h 948"/>
                <a:gd name="T80" fmla="*/ 777875 w 927"/>
                <a:gd name="T81" fmla="*/ 1430338 h 948"/>
                <a:gd name="T82" fmla="*/ 823913 w 927"/>
                <a:gd name="T83" fmla="*/ 1381125 h 948"/>
                <a:gd name="T84" fmla="*/ 766763 w 927"/>
                <a:gd name="T85" fmla="*/ 1338263 h 948"/>
                <a:gd name="T86" fmla="*/ 674688 w 927"/>
                <a:gd name="T87" fmla="*/ 1316038 h 948"/>
                <a:gd name="T88" fmla="*/ 476250 w 927"/>
                <a:gd name="T89" fmla="*/ 1276350 h 948"/>
                <a:gd name="T90" fmla="*/ 476250 w 927"/>
                <a:gd name="T91" fmla="*/ 1216025 h 948"/>
                <a:gd name="T92" fmla="*/ 563563 w 927"/>
                <a:gd name="T93" fmla="*/ 1182688 h 948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w 927"/>
                <a:gd name="T142" fmla="*/ 0 h 948"/>
                <a:gd name="T143" fmla="*/ 927 w 927"/>
                <a:gd name="T144" fmla="*/ 948 h 948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T141" t="T142" r="T143" b="T144"/>
              <a:pathLst>
                <a:path w="927" h="948">
                  <a:moveTo>
                    <a:pt x="363" y="733"/>
                  </a:moveTo>
                  <a:lnTo>
                    <a:pt x="356" y="660"/>
                  </a:lnTo>
                  <a:lnTo>
                    <a:pt x="315" y="658"/>
                  </a:lnTo>
                  <a:lnTo>
                    <a:pt x="302" y="651"/>
                  </a:lnTo>
                  <a:lnTo>
                    <a:pt x="298" y="637"/>
                  </a:lnTo>
                  <a:lnTo>
                    <a:pt x="264" y="642"/>
                  </a:lnTo>
                  <a:lnTo>
                    <a:pt x="250" y="632"/>
                  </a:lnTo>
                  <a:lnTo>
                    <a:pt x="224" y="629"/>
                  </a:lnTo>
                  <a:lnTo>
                    <a:pt x="204" y="630"/>
                  </a:lnTo>
                  <a:lnTo>
                    <a:pt x="188" y="634"/>
                  </a:lnTo>
                  <a:lnTo>
                    <a:pt x="178" y="627"/>
                  </a:lnTo>
                  <a:lnTo>
                    <a:pt x="168" y="438"/>
                  </a:lnTo>
                  <a:lnTo>
                    <a:pt x="158" y="435"/>
                  </a:lnTo>
                  <a:lnTo>
                    <a:pt x="147" y="435"/>
                  </a:lnTo>
                  <a:lnTo>
                    <a:pt x="137" y="432"/>
                  </a:lnTo>
                  <a:lnTo>
                    <a:pt x="132" y="421"/>
                  </a:lnTo>
                  <a:lnTo>
                    <a:pt x="134" y="356"/>
                  </a:lnTo>
                  <a:lnTo>
                    <a:pt x="123" y="346"/>
                  </a:lnTo>
                  <a:lnTo>
                    <a:pt x="99" y="318"/>
                  </a:lnTo>
                  <a:lnTo>
                    <a:pt x="101" y="305"/>
                  </a:lnTo>
                  <a:lnTo>
                    <a:pt x="104" y="293"/>
                  </a:lnTo>
                  <a:lnTo>
                    <a:pt x="110" y="279"/>
                  </a:lnTo>
                  <a:lnTo>
                    <a:pt x="108" y="233"/>
                  </a:lnTo>
                  <a:lnTo>
                    <a:pt x="92" y="233"/>
                  </a:lnTo>
                  <a:lnTo>
                    <a:pt x="86" y="222"/>
                  </a:lnTo>
                  <a:lnTo>
                    <a:pt x="86" y="108"/>
                  </a:lnTo>
                  <a:lnTo>
                    <a:pt x="72" y="99"/>
                  </a:lnTo>
                  <a:lnTo>
                    <a:pt x="58" y="99"/>
                  </a:lnTo>
                  <a:lnTo>
                    <a:pt x="41" y="108"/>
                  </a:lnTo>
                  <a:lnTo>
                    <a:pt x="19" y="96"/>
                  </a:lnTo>
                  <a:lnTo>
                    <a:pt x="10" y="80"/>
                  </a:lnTo>
                  <a:lnTo>
                    <a:pt x="0" y="66"/>
                  </a:lnTo>
                  <a:lnTo>
                    <a:pt x="17" y="66"/>
                  </a:lnTo>
                  <a:lnTo>
                    <a:pt x="46" y="58"/>
                  </a:lnTo>
                  <a:lnTo>
                    <a:pt x="60" y="58"/>
                  </a:lnTo>
                  <a:lnTo>
                    <a:pt x="70" y="65"/>
                  </a:lnTo>
                  <a:lnTo>
                    <a:pt x="70" y="80"/>
                  </a:lnTo>
                  <a:lnTo>
                    <a:pt x="104" y="90"/>
                  </a:lnTo>
                  <a:lnTo>
                    <a:pt x="120" y="87"/>
                  </a:lnTo>
                  <a:lnTo>
                    <a:pt x="123" y="75"/>
                  </a:lnTo>
                  <a:lnTo>
                    <a:pt x="115" y="54"/>
                  </a:lnTo>
                  <a:lnTo>
                    <a:pt x="125" y="48"/>
                  </a:lnTo>
                  <a:lnTo>
                    <a:pt x="149" y="46"/>
                  </a:lnTo>
                  <a:lnTo>
                    <a:pt x="146" y="36"/>
                  </a:lnTo>
                  <a:lnTo>
                    <a:pt x="166" y="34"/>
                  </a:lnTo>
                  <a:lnTo>
                    <a:pt x="175" y="44"/>
                  </a:lnTo>
                  <a:lnTo>
                    <a:pt x="180" y="60"/>
                  </a:lnTo>
                  <a:lnTo>
                    <a:pt x="195" y="58"/>
                  </a:lnTo>
                  <a:lnTo>
                    <a:pt x="207" y="56"/>
                  </a:lnTo>
                  <a:lnTo>
                    <a:pt x="211" y="41"/>
                  </a:lnTo>
                  <a:lnTo>
                    <a:pt x="218" y="29"/>
                  </a:lnTo>
                  <a:lnTo>
                    <a:pt x="266" y="30"/>
                  </a:lnTo>
                  <a:lnTo>
                    <a:pt x="278" y="25"/>
                  </a:lnTo>
                  <a:lnTo>
                    <a:pt x="278" y="15"/>
                  </a:lnTo>
                  <a:lnTo>
                    <a:pt x="278" y="5"/>
                  </a:lnTo>
                  <a:lnTo>
                    <a:pt x="348" y="6"/>
                  </a:lnTo>
                  <a:lnTo>
                    <a:pt x="365" y="0"/>
                  </a:lnTo>
                  <a:lnTo>
                    <a:pt x="380" y="5"/>
                  </a:lnTo>
                  <a:lnTo>
                    <a:pt x="404" y="34"/>
                  </a:lnTo>
                  <a:lnTo>
                    <a:pt x="439" y="34"/>
                  </a:lnTo>
                  <a:lnTo>
                    <a:pt x="482" y="44"/>
                  </a:lnTo>
                  <a:lnTo>
                    <a:pt x="480" y="65"/>
                  </a:lnTo>
                  <a:lnTo>
                    <a:pt x="476" y="85"/>
                  </a:lnTo>
                  <a:lnTo>
                    <a:pt x="478" y="99"/>
                  </a:lnTo>
                  <a:lnTo>
                    <a:pt x="495" y="78"/>
                  </a:lnTo>
                  <a:lnTo>
                    <a:pt x="506" y="82"/>
                  </a:lnTo>
                  <a:lnTo>
                    <a:pt x="516" y="75"/>
                  </a:lnTo>
                  <a:lnTo>
                    <a:pt x="512" y="63"/>
                  </a:lnTo>
                  <a:lnTo>
                    <a:pt x="524" y="41"/>
                  </a:lnTo>
                  <a:lnTo>
                    <a:pt x="617" y="92"/>
                  </a:lnTo>
                  <a:lnTo>
                    <a:pt x="610" y="106"/>
                  </a:lnTo>
                  <a:lnTo>
                    <a:pt x="615" y="274"/>
                  </a:lnTo>
                  <a:lnTo>
                    <a:pt x="658" y="276"/>
                  </a:lnTo>
                  <a:lnTo>
                    <a:pt x="667" y="284"/>
                  </a:lnTo>
                  <a:lnTo>
                    <a:pt x="663" y="317"/>
                  </a:lnTo>
                  <a:lnTo>
                    <a:pt x="699" y="317"/>
                  </a:lnTo>
                  <a:lnTo>
                    <a:pt x="701" y="442"/>
                  </a:lnTo>
                  <a:lnTo>
                    <a:pt x="711" y="445"/>
                  </a:lnTo>
                  <a:lnTo>
                    <a:pt x="807" y="445"/>
                  </a:lnTo>
                  <a:lnTo>
                    <a:pt x="794" y="421"/>
                  </a:lnTo>
                  <a:lnTo>
                    <a:pt x="811" y="416"/>
                  </a:lnTo>
                  <a:lnTo>
                    <a:pt x="809" y="330"/>
                  </a:lnTo>
                  <a:lnTo>
                    <a:pt x="907" y="329"/>
                  </a:lnTo>
                  <a:lnTo>
                    <a:pt x="910" y="478"/>
                  </a:lnTo>
                  <a:lnTo>
                    <a:pt x="924" y="483"/>
                  </a:lnTo>
                  <a:lnTo>
                    <a:pt x="927" y="546"/>
                  </a:lnTo>
                  <a:lnTo>
                    <a:pt x="917" y="548"/>
                  </a:lnTo>
                  <a:lnTo>
                    <a:pt x="872" y="546"/>
                  </a:lnTo>
                  <a:lnTo>
                    <a:pt x="859" y="546"/>
                  </a:lnTo>
                  <a:lnTo>
                    <a:pt x="867" y="560"/>
                  </a:lnTo>
                  <a:lnTo>
                    <a:pt x="854" y="567"/>
                  </a:lnTo>
                  <a:lnTo>
                    <a:pt x="842" y="569"/>
                  </a:lnTo>
                  <a:lnTo>
                    <a:pt x="835" y="586"/>
                  </a:lnTo>
                  <a:lnTo>
                    <a:pt x="836" y="660"/>
                  </a:lnTo>
                  <a:lnTo>
                    <a:pt x="840" y="677"/>
                  </a:lnTo>
                  <a:cubicBezTo>
                    <a:pt x="838" y="681"/>
                    <a:pt x="831" y="689"/>
                    <a:pt x="831" y="689"/>
                  </a:cubicBezTo>
                  <a:lnTo>
                    <a:pt x="819" y="689"/>
                  </a:lnTo>
                  <a:lnTo>
                    <a:pt x="818" y="768"/>
                  </a:lnTo>
                  <a:lnTo>
                    <a:pt x="819" y="783"/>
                  </a:lnTo>
                  <a:lnTo>
                    <a:pt x="831" y="781"/>
                  </a:lnTo>
                  <a:lnTo>
                    <a:pt x="838" y="790"/>
                  </a:lnTo>
                  <a:lnTo>
                    <a:pt x="842" y="817"/>
                  </a:lnTo>
                  <a:lnTo>
                    <a:pt x="850" y="824"/>
                  </a:lnTo>
                  <a:lnTo>
                    <a:pt x="852" y="874"/>
                  </a:lnTo>
                  <a:lnTo>
                    <a:pt x="845" y="884"/>
                  </a:lnTo>
                  <a:lnTo>
                    <a:pt x="710" y="884"/>
                  </a:lnTo>
                  <a:lnTo>
                    <a:pt x="704" y="901"/>
                  </a:lnTo>
                  <a:lnTo>
                    <a:pt x="692" y="917"/>
                  </a:lnTo>
                  <a:lnTo>
                    <a:pt x="679" y="913"/>
                  </a:lnTo>
                  <a:lnTo>
                    <a:pt x="667" y="917"/>
                  </a:lnTo>
                  <a:lnTo>
                    <a:pt x="667" y="929"/>
                  </a:lnTo>
                  <a:lnTo>
                    <a:pt x="643" y="924"/>
                  </a:lnTo>
                  <a:lnTo>
                    <a:pt x="626" y="929"/>
                  </a:lnTo>
                  <a:lnTo>
                    <a:pt x="612" y="927"/>
                  </a:lnTo>
                  <a:lnTo>
                    <a:pt x="598" y="929"/>
                  </a:lnTo>
                  <a:lnTo>
                    <a:pt x="596" y="939"/>
                  </a:lnTo>
                  <a:lnTo>
                    <a:pt x="584" y="948"/>
                  </a:lnTo>
                  <a:lnTo>
                    <a:pt x="521" y="946"/>
                  </a:lnTo>
                  <a:lnTo>
                    <a:pt x="500" y="946"/>
                  </a:lnTo>
                  <a:lnTo>
                    <a:pt x="507" y="932"/>
                  </a:lnTo>
                  <a:lnTo>
                    <a:pt x="506" y="922"/>
                  </a:lnTo>
                  <a:lnTo>
                    <a:pt x="495" y="913"/>
                  </a:lnTo>
                  <a:lnTo>
                    <a:pt x="490" y="901"/>
                  </a:lnTo>
                  <a:lnTo>
                    <a:pt x="494" y="884"/>
                  </a:lnTo>
                  <a:lnTo>
                    <a:pt x="507" y="874"/>
                  </a:lnTo>
                  <a:lnTo>
                    <a:pt x="519" y="870"/>
                  </a:lnTo>
                  <a:lnTo>
                    <a:pt x="531" y="860"/>
                  </a:lnTo>
                  <a:lnTo>
                    <a:pt x="530" y="843"/>
                  </a:lnTo>
                  <a:lnTo>
                    <a:pt x="483" y="843"/>
                  </a:lnTo>
                  <a:lnTo>
                    <a:pt x="487" y="829"/>
                  </a:lnTo>
                  <a:lnTo>
                    <a:pt x="464" y="812"/>
                  </a:lnTo>
                  <a:lnTo>
                    <a:pt x="425" y="829"/>
                  </a:lnTo>
                  <a:lnTo>
                    <a:pt x="382" y="810"/>
                  </a:lnTo>
                  <a:lnTo>
                    <a:pt x="314" y="807"/>
                  </a:lnTo>
                  <a:lnTo>
                    <a:pt x="300" y="804"/>
                  </a:lnTo>
                  <a:lnTo>
                    <a:pt x="300" y="790"/>
                  </a:lnTo>
                  <a:lnTo>
                    <a:pt x="300" y="778"/>
                  </a:lnTo>
                  <a:lnTo>
                    <a:pt x="300" y="766"/>
                  </a:lnTo>
                  <a:lnTo>
                    <a:pt x="296" y="754"/>
                  </a:lnTo>
                  <a:lnTo>
                    <a:pt x="298" y="744"/>
                  </a:lnTo>
                  <a:lnTo>
                    <a:pt x="355" y="745"/>
                  </a:lnTo>
                  <a:lnTo>
                    <a:pt x="363" y="733"/>
                  </a:lnTo>
                  <a:close/>
                </a:path>
              </a:pathLst>
            </a:custGeom>
            <a:grpFill/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srgbClr val="002060"/>
                </a:solidFill>
                <a:latin typeface="+mn-lt"/>
              </a:endParaRPr>
            </a:p>
          </p:txBody>
        </p:sp>
        <p:sp>
          <p:nvSpPr>
            <p:cNvPr id="106" name="Freeform 13"/>
            <p:cNvSpPr>
              <a:spLocks/>
            </p:cNvSpPr>
            <p:nvPr/>
          </p:nvSpPr>
          <p:spPr bwMode="auto">
            <a:xfrm>
              <a:off x="1882230" y="4004613"/>
              <a:ext cx="897168" cy="1198630"/>
            </a:xfrm>
            <a:custGeom>
              <a:avLst/>
              <a:gdLst>
                <a:gd name="T0" fmla="*/ 347662 w 752"/>
                <a:gd name="T1" fmla="*/ 1298575 h 970"/>
                <a:gd name="T2" fmla="*/ 358775 w 752"/>
                <a:gd name="T3" fmla="*/ 1211263 h 970"/>
                <a:gd name="T4" fmla="*/ 298450 w 752"/>
                <a:gd name="T5" fmla="*/ 1146175 h 970"/>
                <a:gd name="T6" fmla="*/ 122238 w 752"/>
                <a:gd name="T7" fmla="*/ 1093788 h 970"/>
                <a:gd name="T8" fmla="*/ 31750 w 752"/>
                <a:gd name="T9" fmla="*/ 996950 h 970"/>
                <a:gd name="T10" fmla="*/ 50800 w 752"/>
                <a:gd name="T11" fmla="*/ 871538 h 970"/>
                <a:gd name="T12" fmla="*/ 130175 w 752"/>
                <a:gd name="T13" fmla="*/ 846138 h 970"/>
                <a:gd name="T14" fmla="*/ 141288 w 752"/>
                <a:gd name="T15" fmla="*/ 693738 h 970"/>
                <a:gd name="T16" fmla="*/ 201612 w 752"/>
                <a:gd name="T17" fmla="*/ 681038 h 970"/>
                <a:gd name="T18" fmla="*/ 247650 w 752"/>
                <a:gd name="T19" fmla="*/ 604838 h 970"/>
                <a:gd name="T20" fmla="*/ 304800 w 752"/>
                <a:gd name="T21" fmla="*/ 568325 h 970"/>
                <a:gd name="T22" fmla="*/ 374650 w 752"/>
                <a:gd name="T23" fmla="*/ 587375 h 970"/>
                <a:gd name="T24" fmla="*/ 506413 w 752"/>
                <a:gd name="T25" fmla="*/ 495300 h 970"/>
                <a:gd name="T26" fmla="*/ 496888 w 752"/>
                <a:gd name="T27" fmla="*/ 15875 h 970"/>
                <a:gd name="T28" fmla="*/ 614362 w 752"/>
                <a:gd name="T29" fmla="*/ 7938 h 970"/>
                <a:gd name="T30" fmla="*/ 636587 w 752"/>
                <a:gd name="T31" fmla="*/ 155575 h 970"/>
                <a:gd name="T32" fmla="*/ 800100 w 752"/>
                <a:gd name="T33" fmla="*/ 139700 h 970"/>
                <a:gd name="T34" fmla="*/ 990600 w 752"/>
                <a:gd name="T35" fmla="*/ 152400 h 970"/>
                <a:gd name="T36" fmla="*/ 995363 w 752"/>
                <a:gd name="T37" fmla="*/ 223838 h 970"/>
                <a:gd name="T38" fmla="*/ 968375 w 752"/>
                <a:gd name="T39" fmla="*/ 255588 h 970"/>
                <a:gd name="T40" fmla="*/ 952500 w 752"/>
                <a:gd name="T41" fmla="*/ 280988 h 970"/>
                <a:gd name="T42" fmla="*/ 1025525 w 752"/>
                <a:gd name="T43" fmla="*/ 320675 h 970"/>
                <a:gd name="T44" fmla="*/ 1022350 w 752"/>
                <a:gd name="T45" fmla="*/ 387350 h 970"/>
                <a:gd name="T46" fmla="*/ 1116013 w 752"/>
                <a:gd name="T47" fmla="*/ 498475 h 970"/>
                <a:gd name="T48" fmla="*/ 1022350 w 752"/>
                <a:gd name="T49" fmla="*/ 522288 h 970"/>
                <a:gd name="T50" fmla="*/ 957263 w 752"/>
                <a:gd name="T51" fmla="*/ 574675 h 970"/>
                <a:gd name="T52" fmla="*/ 952500 w 752"/>
                <a:gd name="T53" fmla="*/ 606425 h 970"/>
                <a:gd name="T54" fmla="*/ 990600 w 752"/>
                <a:gd name="T55" fmla="*/ 654050 h 970"/>
                <a:gd name="T56" fmla="*/ 971550 w 752"/>
                <a:gd name="T57" fmla="*/ 765175 h 970"/>
                <a:gd name="T58" fmla="*/ 1116013 w 752"/>
                <a:gd name="T59" fmla="*/ 876300 h 970"/>
                <a:gd name="T60" fmla="*/ 1163638 w 752"/>
                <a:gd name="T61" fmla="*/ 1025525 h 970"/>
                <a:gd name="T62" fmla="*/ 1158875 w 752"/>
                <a:gd name="T63" fmla="*/ 1120775 h 970"/>
                <a:gd name="T64" fmla="*/ 1147763 w 752"/>
                <a:gd name="T65" fmla="*/ 1263650 h 970"/>
                <a:gd name="T66" fmla="*/ 965200 w 752"/>
                <a:gd name="T67" fmla="*/ 1455738 h 970"/>
                <a:gd name="T68" fmla="*/ 857250 w 752"/>
                <a:gd name="T69" fmla="*/ 1473200 h 970"/>
                <a:gd name="T70" fmla="*/ 823913 w 752"/>
                <a:gd name="T71" fmla="*/ 1439863 h 970"/>
                <a:gd name="T72" fmla="*/ 781050 w 752"/>
                <a:gd name="T73" fmla="*/ 1368425 h 970"/>
                <a:gd name="T74" fmla="*/ 666750 w 752"/>
                <a:gd name="T75" fmla="*/ 1377950 h 970"/>
                <a:gd name="T76" fmla="*/ 590550 w 752"/>
                <a:gd name="T77" fmla="*/ 1454150 h 970"/>
                <a:gd name="T78" fmla="*/ 519113 w 752"/>
                <a:gd name="T79" fmla="*/ 1492250 h 970"/>
                <a:gd name="T80" fmla="*/ 427038 w 752"/>
                <a:gd name="T81" fmla="*/ 1497013 h 970"/>
                <a:gd name="T82" fmla="*/ 344487 w 752"/>
                <a:gd name="T83" fmla="*/ 1458913 h 97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752"/>
                <a:gd name="T127" fmla="*/ 0 h 970"/>
                <a:gd name="T128" fmla="*/ 752 w 752"/>
                <a:gd name="T129" fmla="*/ 970 h 970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752" h="970">
                  <a:moveTo>
                    <a:pt x="190" y="917"/>
                  </a:moveTo>
                  <a:lnTo>
                    <a:pt x="204" y="850"/>
                  </a:lnTo>
                  <a:lnTo>
                    <a:pt x="219" y="818"/>
                  </a:lnTo>
                  <a:lnTo>
                    <a:pt x="235" y="792"/>
                  </a:lnTo>
                  <a:lnTo>
                    <a:pt x="236" y="770"/>
                  </a:lnTo>
                  <a:lnTo>
                    <a:pt x="226" y="763"/>
                  </a:lnTo>
                  <a:lnTo>
                    <a:pt x="192" y="756"/>
                  </a:lnTo>
                  <a:lnTo>
                    <a:pt x="192" y="736"/>
                  </a:lnTo>
                  <a:lnTo>
                    <a:pt x="188" y="722"/>
                  </a:lnTo>
                  <a:lnTo>
                    <a:pt x="111" y="713"/>
                  </a:lnTo>
                  <a:lnTo>
                    <a:pt x="108" y="703"/>
                  </a:lnTo>
                  <a:lnTo>
                    <a:pt x="77" y="689"/>
                  </a:lnTo>
                  <a:lnTo>
                    <a:pt x="75" y="669"/>
                  </a:lnTo>
                  <a:lnTo>
                    <a:pt x="20" y="646"/>
                  </a:lnTo>
                  <a:lnTo>
                    <a:pt x="20" y="628"/>
                  </a:lnTo>
                  <a:lnTo>
                    <a:pt x="13" y="617"/>
                  </a:lnTo>
                  <a:lnTo>
                    <a:pt x="0" y="609"/>
                  </a:lnTo>
                  <a:lnTo>
                    <a:pt x="32" y="549"/>
                  </a:lnTo>
                  <a:lnTo>
                    <a:pt x="48" y="535"/>
                  </a:lnTo>
                  <a:lnTo>
                    <a:pt x="70" y="550"/>
                  </a:lnTo>
                  <a:lnTo>
                    <a:pt x="82" y="533"/>
                  </a:lnTo>
                  <a:lnTo>
                    <a:pt x="75" y="523"/>
                  </a:lnTo>
                  <a:lnTo>
                    <a:pt x="104" y="461"/>
                  </a:lnTo>
                  <a:lnTo>
                    <a:pt x="89" y="437"/>
                  </a:lnTo>
                  <a:lnTo>
                    <a:pt x="97" y="429"/>
                  </a:lnTo>
                  <a:lnTo>
                    <a:pt x="118" y="424"/>
                  </a:lnTo>
                  <a:lnTo>
                    <a:pt x="127" y="429"/>
                  </a:lnTo>
                  <a:lnTo>
                    <a:pt x="139" y="429"/>
                  </a:lnTo>
                  <a:lnTo>
                    <a:pt x="154" y="410"/>
                  </a:lnTo>
                  <a:lnTo>
                    <a:pt x="156" y="381"/>
                  </a:lnTo>
                  <a:lnTo>
                    <a:pt x="128" y="377"/>
                  </a:lnTo>
                  <a:lnTo>
                    <a:pt x="171" y="369"/>
                  </a:lnTo>
                  <a:lnTo>
                    <a:pt x="192" y="358"/>
                  </a:lnTo>
                  <a:lnTo>
                    <a:pt x="200" y="369"/>
                  </a:lnTo>
                  <a:lnTo>
                    <a:pt x="223" y="370"/>
                  </a:lnTo>
                  <a:lnTo>
                    <a:pt x="236" y="370"/>
                  </a:lnTo>
                  <a:lnTo>
                    <a:pt x="252" y="316"/>
                  </a:lnTo>
                  <a:lnTo>
                    <a:pt x="308" y="317"/>
                  </a:lnTo>
                  <a:lnTo>
                    <a:pt x="319" y="312"/>
                  </a:lnTo>
                  <a:lnTo>
                    <a:pt x="325" y="285"/>
                  </a:lnTo>
                  <a:lnTo>
                    <a:pt x="317" y="268"/>
                  </a:lnTo>
                  <a:lnTo>
                    <a:pt x="313" y="10"/>
                  </a:lnTo>
                  <a:lnTo>
                    <a:pt x="320" y="0"/>
                  </a:lnTo>
                  <a:lnTo>
                    <a:pt x="327" y="9"/>
                  </a:lnTo>
                  <a:lnTo>
                    <a:pt x="387" y="5"/>
                  </a:lnTo>
                  <a:lnTo>
                    <a:pt x="399" y="10"/>
                  </a:lnTo>
                  <a:lnTo>
                    <a:pt x="403" y="45"/>
                  </a:lnTo>
                  <a:lnTo>
                    <a:pt x="401" y="98"/>
                  </a:lnTo>
                  <a:lnTo>
                    <a:pt x="451" y="101"/>
                  </a:lnTo>
                  <a:lnTo>
                    <a:pt x="497" y="98"/>
                  </a:lnTo>
                  <a:lnTo>
                    <a:pt x="504" y="88"/>
                  </a:lnTo>
                  <a:lnTo>
                    <a:pt x="589" y="82"/>
                  </a:lnTo>
                  <a:lnTo>
                    <a:pt x="603" y="98"/>
                  </a:lnTo>
                  <a:lnTo>
                    <a:pt x="624" y="96"/>
                  </a:lnTo>
                  <a:lnTo>
                    <a:pt x="636" y="96"/>
                  </a:lnTo>
                  <a:lnTo>
                    <a:pt x="622" y="125"/>
                  </a:lnTo>
                  <a:lnTo>
                    <a:pt x="627" y="141"/>
                  </a:lnTo>
                  <a:lnTo>
                    <a:pt x="619" y="149"/>
                  </a:lnTo>
                  <a:lnTo>
                    <a:pt x="620" y="160"/>
                  </a:lnTo>
                  <a:lnTo>
                    <a:pt x="610" y="161"/>
                  </a:lnTo>
                  <a:lnTo>
                    <a:pt x="601" y="154"/>
                  </a:lnTo>
                  <a:lnTo>
                    <a:pt x="591" y="158"/>
                  </a:lnTo>
                  <a:lnTo>
                    <a:pt x="600" y="177"/>
                  </a:lnTo>
                  <a:lnTo>
                    <a:pt x="615" y="197"/>
                  </a:lnTo>
                  <a:lnTo>
                    <a:pt x="627" y="190"/>
                  </a:lnTo>
                  <a:lnTo>
                    <a:pt x="646" y="202"/>
                  </a:lnTo>
                  <a:lnTo>
                    <a:pt x="641" y="216"/>
                  </a:lnTo>
                  <a:lnTo>
                    <a:pt x="634" y="232"/>
                  </a:lnTo>
                  <a:lnTo>
                    <a:pt x="644" y="244"/>
                  </a:lnTo>
                  <a:lnTo>
                    <a:pt x="636" y="281"/>
                  </a:lnTo>
                  <a:lnTo>
                    <a:pt x="634" y="292"/>
                  </a:lnTo>
                  <a:lnTo>
                    <a:pt x="703" y="314"/>
                  </a:lnTo>
                  <a:lnTo>
                    <a:pt x="739" y="329"/>
                  </a:lnTo>
                  <a:lnTo>
                    <a:pt x="715" y="365"/>
                  </a:lnTo>
                  <a:lnTo>
                    <a:pt x="644" y="329"/>
                  </a:lnTo>
                  <a:lnTo>
                    <a:pt x="619" y="358"/>
                  </a:lnTo>
                  <a:lnTo>
                    <a:pt x="610" y="350"/>
                  </a:lnTo>
                  <a:lnTo>
                    <a:pt x="603" y="362"/>
                  </a:lnTo>
                  <a:lnTo>
                    <a:pt x="591" y="362"/>
                  </a:lnTo>
                  <a:lnTo>
                    <a:pt x="581" y="377"/>
                  </a:lnTo>
                  <a:lnTo>
                    <a:pt x="600" y="382"/>
                  </a:lnTo>
                  <a:lnTo>
                    <a:pt x="598" y="394"/>
                  </a:lnTo>
                  <a:lnTo>
                    <a:pt x="588" y="401"/>
                  </a:lnTo>
                  <a:lnTo>
                    <a:pt x="624" y="412"/>
                  </a:lnTo>
                  <a:lnTo>
                    <a:pt x="608" y="436"/>
                  </a:lnTo>
                  <a:lnTo>
                    <a:pt x="632" y="463"/>
                  </a:lnTo>
                  <a:lnTo>
                    <a:pt x="612" y="482"/>
                  </a:lnTo>
                  <a:lnTo>
                    <a:pt x="694" y="516"/>
                  </a:lnTo>
                  <a:lnTo>
                    <a:pt x="684" y="547"/>
                  </a:lnTo>
                  <a:lnTo>
                    <a:pt x="703" y="552"/>
                  </a:lnTo>
                  <a:lnTo>
                    <a:pt x="716" y="557"/>
                  </a:lnTo>
                  <a:lnTo>
                    <a:pt x="728" y="552"/>
                  </a:lnTo>
                  <a:lnTo>
                    <a:pt x="733" y="646"/>
                  </a:lnTo>
                  <a:lnTo>
                    <a:pt x="752" y="645"/>
                  </a:lnTo>
                  <a:lnTo>
                    <a:pt x="745" y="710"/>
                  </a:lnTo>
                  <a:lnTo>
                    <a:pt x="730" y="706"/>
                  </a:lnTo>
                  <a:lnTo>
                    <a:pt x="730" y="741"/>
                  </a:lnTo>
                  <a:lnTo>
                    <a:pt x="721" y="746"/>
                  </a:lnTo>
                  <a:lnTo>
                    <a:pt x="723" y="796"/>
                  </a:lnTo>
                  <a:lnTo>
                    <a:pt x="689" y="825"/>
                  </a:lnTo>
                  <a:lnTo>
                    <a:pt x="691" y="917"/>
                  </a:lnTo>
                  <a:lnTo>
                    <a:pt x="608" y="917"/>
                  </a:lnTo>
                  <a:lnTo>
                    <a:pt x="601" y="970"/>
                  </a:lnTo>
                  <a:lnTo>
                    <a:pt x="548" y="943"/>
                  </a:lnTo>
                  <a:lnTo>
                    <a:pt x="540" y="928"/>
                  </a:lnTo>
                  <a:lnTo>
                    <a:pt x="526" y="929"/>
                  </a:lnTo>
                  <a:lnTo>
                    <a:pt x="516" y="926"/>
                  </a:lnTo>
                  <a:lnTo>
                    <a:pt x="519" y="907"/>
                  </a:lnTo>
                  <a:lnTo>
                    <a:pt x="517" y="890"/>
                  </a:lnTo>
                  <a:lnTo>
                    <a:pt x="497" y="871"/>
                  </a:lnTo>
                  <a:lnTo>
                    <a:pt x="492" y="862"/>
                  </a:lnTo>
                  <a:lnTo>
                    <a:pt x="487" y="849"/>
                  </a:lnTo>
                  <a:lnTo>
                    <a:pt x="423" y="852"/>
                  </a:lnTo>
                  <a:lnTo>
                    <a:pt x="420" y="868"/>
                  </a:lnTo>
                  <a:lnTo>
                    <a:pt x="421" y="897"/>
                  </a:lnTo>
                  <a:lnTo>
                    <a:pt x="408" y="916"/>
                  </a:lnTo>
                  <a:lnTo>
                    <a:pt x="372" y="916"/>
                  </a:lnTo>
                  <a:lnTo>
                    <a:pt x="363" y="922"/>
                  </a:lnTo>
                  <a:lnTo>
                    <a:pt x="329" y="924"/>
                  </a:lnTo>
                  <a:lnTo>
                    <a:pt x="327" y="940"/>
                  </a:lnTo>
                  <a:lnTo>
                    <a:pt x="301" y="945"/>
                  </a:lnTo>
                  <a:lnTo>
                    <a:pt x="279" y="943"/>
                  </a:lnTo>
                  <a:lnTo>
                    <a:pt x="269" y="943"/>
                  </a:lnTo>
                  <a:lnTo>
                    <a:pt x="262" y="931"/>
                  </a:lnTo>
                  <a:lnTo>
                    <a:pt x="238" y="933"/>
                  </a:lnTo>
                  <a:lnTo>
                    <a:pt x="217" y="919"/>
                  </a:lnTo>
                  <a:lnTo>
                    <a:pt x="193" y="914"/>
                  </a:lnTo>
                  <a:lnTo>
                    <a:pt x="195" y="874"/>
                  </a:lnTo>
                </a:path>
              </a:pathLst>
            </a:custGeom>
            <a:grpFill/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srgbClr val="002060"/>
                </a:solidFill>
                <a:latin typeface="+mn-lt"/>
              </a:endParaRPr>
            </a:p>
          </p:txBody>
        </p:sp>
        <p:sp>
          <p:nvSpPr>
            <p:cNvPr id="107" name="Freeform 14"/>
            <p:cNvSpPr>
              <a:spLocks/>
            </p:cNvSpPr>
            <p:nvPr/>
          </p:nvSpPr>
          <p:spPr bwMode="auto">
            <a:xfrm>
              <a:off x="1006395" y="3963982"/>
              <a:ext cx="1174497" cy="1174251"/>
            </a:xfrm>
            <a:custGeom>
              <a:avLst/>
              <a:gdLst>
                <a:gd name="T0" fmla="*/ 2147483647 w 986"/>
                <a:gd name="T1" fmla="*/ 2147483647 h 948"/>
                <a:gd name="T2" fmla="*/ 2147483647 w 986"/>
                <a:gd name="T3" fmla="*/ 2147483647 h 948"/>
                <a:gd name="T4" fmla="*/ 2147483647 w 986"/>
                <a:gd name="T5" fmla="*/ 2147483647 h 948"/>
                <a:gd name="T6" fmla="*/ 2147483647 w 986"/>
                <a:gd name="T7" fmla="*/ 2147483647 h 948"/>
                <a:gd name="T8" fmla="*/ 2147483647 w 986"/>
                <a:gd name="T9" fmla="*/ 2147483647 h 948"/>
                <a:gd name="T10" fmla="*/ 2147483647 w 986"/>
                <a:gd name="T11" fmla="*/ 2147483647 h 948"/>
                <a:gd name="T12" fmla="*/ 2147483647 w 986"/>
                <a:gd name="T13" fmla="*/ 2147483647 h 948"/>
                <a:gd name="T14" fmla="*/ 2147483647 w 986"/>
                <a:gd name="T15" fmla="*/ 2147483647 h 948"/>
                <a:gd name="T16" fmla="*/ 2147483647 w 986"/>
                <a:gd name="T17" fmla="*/ 2147483647 h 948"/>
                <a:gd name="T18" fmla="*/ 2147483647 w 986"/>
                <a:gd name="T19" fmla="*/ 2147483647 h 948"/>
                <a:gd name="T20" fmla="*/ 2147483647 w 986"/>
                <a:gd name="T21" fmla="*/ 2147483647 h 948"/>
                <a:gd name="T22" fmla="*/ 2147483647 w 986"/>
                <a:gd name="T23" fmla="*/ 2147483647 h 948"/>
                <a:gd name="T24" fmla="*/ 2147483647 w 986"/>
                <a:gd name="T25" fmla="*/ 2147483647 h 948"/>
                <a:gd name="T26" fmla="*/ 2147483647 w 986"/>
                <a:gd name="T27" fmla="*/ 2147483647 h 948"/>
                <a:gd name="T28" fmla="*/ 2147483647 w 986"/>
                <a:gd name="T29" fmla="*/ 2147483647 h 948"/>
                <a:gd name="T30" fmla="*/ 2147483647 w 986"/>
                <a:gd name="T31" fmla="*/ 2147483647 h 948"/>
                <a:gd name="T32" fmla="*/ 2147483647 w 986"/>
                <a:gd name="T33" fmla="*/ 2147483647 h 948"/>
                <a:gd name="T34" fmla="*/ 2147483647 w 986"/>
                <a:gd name="T35" fmla="*/ 2147483647 h 948"/>
                <a:gd name="T36" fmla="*/ 2147483647 w 986"/>
                <a:gd name="T37" fmla="*/ 2147483647 h 948"/>
                <a:gd name="T38" fmla="*/ 2147483647 w 986"/>
                <a:gd name="T39" fmla="*/ 2147483647 h 948"/>
                <a:gd name="T40" fmla="*/ 2147483647 w 986"/>
                <a:gd name="T41" fmla="*/ 2147483647 h 948"/>
                <a:gd name="T42" fmla="*/ 2147483647 w 986"/>
                <a:gd name="T43" fmla="*/ 2147483647 h 948"/>
                <a:gd name="T44" fmla="*/ 2147483647 w 986"/>
                <a:gd name="T45" fmla="*/ 2147483647 h 948"/>
                <a:gd name="T46" fmla="*/ 2147483647 w 986"/>
                <a:gd name="T47" fmla="*/ 2147483647 h 948"/>
                <a:gd name="T48" fmla="*/ 2147483647 w 986"/>
                <a:gd name="T49" fmla="*/ 2147483647 h 948"/>
                <a:gd name="T50" fmla="*/ 2147483647 w 986"/>
                <a:gd name="T51" fmla="*/ 2147483647 h 948"/>
                <a:gd name="T52" fmla="*/ 2147483647 w 986"/>
                <a:gd name="T53" fmla="*/ 2147483647 h 948"/>
                <a:gd name="T54" fmla="*/ 2147483647 w 986"/>
                <a:gd name="T55" fmla="*/ 2147483647 h 948"/>
                <a:gd name="T56" fmla="*/ 2147483647 w 986"/>
                <a:gd name="T57" fmla="*/ 2147483647 h 948"/>
                <a:gd name="T58" fmla="*/ 2147483647 w 986"/>
                <a:gd name="T59" fmla="*/ 2147483647 h 948"/>
                <a:gd name="T60" fmla="*/ 2147483647 w 986"/>
                <a:gd name="T61" fmla="*/ 2147483647 h 948"/>
                <a:gd name="T62" fmla="*/ 2147483647 w 986"/>
                <a:gd name="T63" fmla="*/ 2147483647 h 948"/>
                <a:gd name="T64" fmla="*/ 2147483647 w 986"/>
                <a:gd name="T65" fmla="*/ 2147483647 h 948"/>
                <a:gd name="T66" fmla="*/ 2147483647 w 986"/>
                <a:gd name="T67" fmla="*/ 2147483647 h 948"/>
                <a:gd name="T68" fmla="*/ 2147483647 w 986"/>
                <a:gd name="T69" fmla="*/ 2147483647 h 948"/>
                <a:gd name="T70" fmla="*/ 2147483647 w 986"/>
                <a:gd name="T71" fmla="*/ 2147483647 h 948"/>
                <a:gd name="T72" fmla="*/ 2147483647 w 986"/>
                <a:gd name="T73" fmla="*/ 2147483647 h 948"/>
                <a:gd name="T74" fmla="*/ 2147483647 w 986"/>
                <a:gd name="T75" fmla="*/ 2147483647 h 948"/>
                <a:gd name="T76" fmla="*/ 2147483647 w 986"/>
                <a:gd name="T77" fmla="*/ 2147483647 h 948"/>
                <a:gd name="T78" fmla="*/ 2147483647 w 986"/>
                <a:gd name="T79" fmla="*/ 2147483647 h 948"/>
                <a:gd name="T80" fmla="*/ 2147483647 w 986"/>
                <a:gd name="T81" fmla="*/ 2147483647 h 948"/>
                <a:gd name="T82" fmla="*/ 2147483647 w 986"/>
                <a:gd name="T83" fmla="*/ 2147483647 h 948"/>
                <a:gd name="T84" fmla="*/ 2147483647 w 986"/>
                <a:gd name="T85" fmla="*/ 2147483647 h 948"/>
                <a:gd name="T86" fmla="*/ 2147483647 w 986"/>
                <a:gd name="T87" fmla="*/ 2147483647 h 948"/>
                <a:gd name="T88" fmla="*/ 2147483647 w 986"/>
                <a:gd name="T89" fmla="*/ 2147483647 h 948"/>
                <a:gd name="T90" fmla="*/ 2147483647 w 986"/>
                <a:gd name="T91" fmla="*/ 2147483647 h 948"/>
                <a:gd name="T92" fmla="*/ 2147483647 w 986"/>
                <a:gd name="T93" fmla="*/ 2147483647 h 948"/>
                <a:gd name="T94" fmla="*/ 2147483647 w 986"/>
                <a:gd name="T95" fmla="*/ 2147483647 h 948"/>
                <a:gd name="T96" fmla="*/ 2147483647 w 986"/>
                <a:gd name="T97" fmla="*/ 2147483647 h 948"/>
                <a:gd name="T98" fmla="*/ 2147483647 w 986"/>
                <a:gd name="T99" fmla="*/ 2147483647 h 948"/>
                <a:gd name="T100" fmla="*/ 2147483647 w 986"/>
                <a:gd name="T101" fmla="*/ 2147483647 h 94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986"/>
                <a:gd name="T154" fmla="*/ 0 h 948"/>
                <a:gd name="T155" fmla="*/ 986 w 986"/>
                <a:gd name="T156" fmla="*/ 948 h 948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986" h="948">
                  <a:moveTo>
                    <a:pt x="242" y="3"/>
                  </a:moveTo>
                  <a:lnTo>
                    <a:pt x="244" y="113"/>
                  </a:lnTo>
                  <a:lnTo>
                    <a:pt x="225" y="123"/>
                  </a:lnTo>
                  <a:lnTo>
                    <a:pt x="227" y="166"/>
                  </a:lnTo>
                  <a:lnTo>
                    <a:pt x="239" y="168"/>
                  </a:lnTo>
                  <a:lnTo>
                    <a:pt x="239" y="185"/>
                  </a:lnTo>
                  <a:lnTo>
                    <a:pt x="221" y="190"/>
                  </a:lnTo>
                  <a:lnTo>
                    <a:pt x="221" y="205"/>
                  </a:lnTo>
                  <a:lnTo>
                    <a:pt x="218" y="216"/>
                  </a:lnTo>
                  <a:lnTo>
                    <a:pt x="208" y="219"/>
                  </a:lnTo>
                  <a:lnTo>
                    <a:pt x="204" y="228"/>
                  </a:lnTo>
                  <a:lnTo>
                    <a:pt x="196" y="234"/>
                  </a:lnTo>
                  <a:lnTo>
                    <a:pt x="204" y="250"/>
                  </a:lnTo>
                  <a:lnTo>
                    <a:pt x="194" y="265"/>
                  </a:lnTo>
                  <a:lnTo>
                    <a:pt x="203" y="269"/>
                  </a:lnTo>
                  <a:lnTo>
                    <a:pt x="194" y="279"/>
                  </a:lnTo>
                  <a:lnTo>
                    <a:pt x="185" y="284"/>
                  </a:lnTo>
                  <a:lnTo>
                    <a:pt x="177" y="291"/>
                  </a:lnTo>
                  <a:lnTo>
                    <a:pt x="177" y="306"/>
                  </a:lnTo>
                  <a:lnTo>
                    <a:pt x="187" y="312"/>
                  </a:lnTo>
                  <a:lnTo>
                    <a:pt x="173" y="324"/>
                  </a:lnTo>
                  <a:lnTo>
                    <a:pt x="168" y="337"/>
                  </a:lnTo>
                  <a:lnTo>
                    <a:pt x="156" y="339"/>
                  </a:lnTo>
                  <a:lnTo>
                    <a:pt x="143" y="346"/>
                  </a:lnTo>
                  <a:lnTo>
                    <a:pt x="134" y="351"/>
                  </a:lnTo>
                  <a:lnTo>
                    <a:pt x="139" y="368"/>
                  </a:lnTo>
                  <a:lnTo>
                    <a:pt x="129" y="372"/>
                  </a:lnTo>
                  <a:lnTo>
                    <a:pt x="115" y="372"/>
                  </a:lnTo>
                  <a:lnTo>
                    <a:pt x="107" y="380"/>
                  </a:lnTo>
                  <a:lnTo>
                    <a:pt x="88" y="375"/>
                  </a:lnTo>
                  <a:lnTo>
                    <a:pt x="81" y="389"/>
                  </a:lnTo>
                  <a:lnTo>
                    <a:pt x="69" y="392"/>
                  </a:lnTo>
                  <a:lnTo>
                    <a:pt x="59" y="397"/>
                  </a:lnTo>
                  <a:lnTo>
                    <a:pt x="40" y="402"/>
                  </a:lnTo>
                  <a:lnTo>
                    <a:pt x="28" y="399"/>
                  </a:lnTo>
                  <a:lnTo>
                    <a:pt x="16" y="413"/>
                  </a:lnTo>
                  <a:lnTo>
                    <a:pt x="11" y="402"/>
                  </a:lnTo>
                  <a:lnTo>
                    <a:pt x="11" y="418"/>
                  </a:lnTo>
                  <a:lnTo>
                    <a:pt x="0" y="420"/>
                  </a:lnTo>
                  <a:lnTo>
                    <a:pt x="7" y="433"/>
                  </a:lnTo>
                  <a:lnTo>
                    <a:pt x="12" y="466"/>
                  </a:lnTo>
                  <a:lnTo>
                    <a:pt x="33" y="474"/>
                  </a:lnTo>
                  <a:lnTo>
                    <a:pt x="29" y="495"/>
                  </a:lnTo>
                  <a:lnTo>
                    <a:pt x="59" y="514"/>
                  </a:lnTo>
                  <a:lnTo>
                    <a:pt x="59" y="533"/>
                  </a:lnTo>
                  <a:lnTo>
                    <a:pt x="71" y="548"/>
                  </a:lnTo>
                  <a:lnTo>
                    <a:pt x="65" y="564"/>
                  </a:lnTo>
                  <a:lnTo>
                    <a:pt x="79" y="570"/>
                  </a:lnTo>
                  <a:lnTo>
                    <a:pt x="93" y="564"/>
                  </a:lnTo>
                  <a:lnTo>
                    <a:pt x="107" y="564"/>
                  </a:lnTo>
                  <a:lnTo>
                    <a:pt x="107" y="548"/>
                  </a:lnTo>
                  <a:lnTo>
                    <a:pt x="120" y="538"/>
                  </a:lnTo>
                  <a:lnTo>
                    <a:pt x="131" y="540"/>
                  </a:lnTo>
                  <a:lnTo>
                    <a:pt x="141" y="555"/>
                  </a:lnTo>
                  <a:lnTo>
                    <a:pt x="149" y="569"/>
                  </a:lnTo>
                  <a:lnTo>
                    <a:pt x="143" y="579"/>
                  </a:lnTo>
                  <a:lnTo>
                    <a:pt x="153" y="591"/>
                  </a:lnTo>
                  <a:lnTo>
                    <a:pt x="165" y="596"/>
                  </a:lnTo>
                  <a:lnTo>
                    <a:pt x="156" y="605"/>
                  </a:lnTo>
                  <a:lnTo>
                    <a:pt x="168" y="610"/>
                  </a:lnTo>
                  <a:lnTo>
                    <a:pt x="165" y="622"/>
                  </a:lnTo>
                  <a:lnTo>
                    <a:pt x="175" y="634"/>
                  </a:lnTo>
                  <a:lnTo>
                    <a:pt x="168" y="648"/>
                  </a:lnTo>
                  <a:lnTo>
                    <a:pt x="184" y="661"/>
                  </a:lnTo>
                  <a:lnTo>
                    <a:pt x="184" y="673"/>
                  </a:lnTo>
                  <a:lnTo>
                    <a:pt x="206" y="673"/>
                  </a:lnTo>
                  <a:lnTo>
                    <a:pt x="220" y="666"/>
                  </a:lnTo>
                  <a:lnTo>
                    <a:pt x="233" y="673"/>
                  </a:lnTo>
                  <a:lnTo>
                    <a:pt x="237" y="684"/>
                  </a:lnTo>
                  <a:lnTo>
                    <a:pt x="240" y="696"/>
                  </a:lnTo>
                  <a:lnTo>
                    <a:pt x="252" y="699"/>
                  </a:lnTo>
                  <a:lnTo>
                    <a:pt x="240" y="709"/>
                  </a:lnTo>
                  <a:lnTo>
                    <a:pt x="252" y="720"/>
                  </a:lnTo>
                  <a:lnTo>
                    <a:pt x="269" y="713"/>
                  </a:lnTo>
                  <a:lnTo>
                    <a:pt x="281" y="711"/>
                  </a:lnTo>
                  <a:lnTo>
                    <a:pt x="295" y="699"/>
                  </a:lnTo>
                  <a:lnTo>
                    <a:pt x="307" y="720"/>
                  </a:lnTo>
                  <a:lnTo>
                    <a:pt x="316" y="726"/>
                  </a:lnTo>
                  <a:lnTo>
                    <a:pt x="333" y="720"/>
                  </a:lnTo>
                  <a:lnTo>
                    <a:pt x="347" y="747"/>
                  </a:lnTo>
                  <a:lnTo>
                    <a:pt x="377" y="745"/>
                  </a:lnTo>
                  <a:lnTo>
                    <a:pt x="391" y="750"/>
                  </a:lnTo>
                  <a:lnTo>
                    <a:pt x="403" y="744"/>
                  </a:lnTo>
                  <a:lnTo>
                    <a:pt x="413" y="728"/>
                  </a:lnTo>
                  <a:lnTo>
                    <a:pt x="468" y="726"/>
                  </a:lnTo>
                  <a:lnTo>
                    <a:pt x="473" y="714"/>
                  </a:lnTo>
                  <a:lnTo>
                    <a:pt x="485" y="708"/>
                  </a:lnTo>
                  <a:lnTo>
                    <a:pt x="515" y="708"/>
                  </a:lnTo>
                  <a:lnTo>
                    <a:pt x="552" y="706"/>
                  </a:lnTo>
                  <a:lnTo>
                    <a:pt x="563" y="713"/>
                  </a:lnTo>
                  <a:lnTo>
                    <a:pt x="561" y="733"/>
                  </a:lnTo>
                  <a:lnTo>
                    <a:pt x="559" y="749"/>
                  </a:lnTo>
                  <a:lnTo>
                    <a:pt x="566" y="759"/>
                  </a:lnTo>
                  <a:lnTo>
                    <a:pt x="552" y="771"/>
                  </a:lnTo>
                  <a:lnTo>
                    <a:pt x="554" y="785"/>
                  </a:lnTo>
                  <a:lnTo>
                    <a:pt x="551" y="798"/>
                  </a:lnTo>
                  <a:lnTo>
                    <a:pt x="559" y="810"/>
                  </a:lnTo>
                  <a:lnTo>
                    <a:pt x="547" y="816"/>
                  </a:lnTo>
                  <a:lnTo>
                    <a:pt x="537" y="821"/>
                  </a:lnTo>
                  <a:lnTo>
                    <a:pt x="542" y="840"/>
                  </a:lnTo>
                  <a:lnTo>
                    <a:pt x="557" y="843"/>
                  </a:lnTo>
                  <a:lnTo>
                    <a:pt x="569" y="853"/>
                  </a:lnTo>
                  <a:lnTo>
                    <a:pt x="580" y="860"/>
                  </a:lnTo>
                  <a:lnTo>
                    <a:pt x="597" y="860"/>
                  </a:lnTo>
                  <a:lnTo>
                    <a:pt x="609" y="870"/>
                  </a:lnTo>
                  <a:lnTo>
                    <a:pt x="623" y="877"/>
                  </a:lnTo>
                  <a:lnTo>
                    <a:pt x="636" y="870"/>
                  </a:lnTo>
                  <a:lnTo>
                    <a:pt x="647" y="886"/>
                  </a:lnTo>
                  <a:lnTo>
                    <a:pt x="648" y="898"/>
                  </a:lnTo>
                  <a:lnTo>
                    <a:pt x="660" y="901"/>
                  </a:lnTo>
                  <a:lnTo>
                    <a:pt x="660" y="912"/>
                  </a:lnTo>
                  <a:lnTo>
                    <a:pt x="667" y="922"/>
                  </a:lnTo>
                  <a:lnTo>
                    <a:pt x="708" y="920"/>
                  </a:lnTo>
                  <a:lnTo>
                    <a:pt x="719" y="912"/>
                  </a:lnTo>
                  <a:lnTo>
                    <a:pt x="729" y="917"/>
                  </a:lnTo>
                  <a:lnTo>
                    <a:pt x="756" y="918"/>
                  </a:lnTo>
                  <a:lnTo>
                    <a:pt x="765" y="924"/>
                  </a:lnTo>
                  <a:lnTo>
                    <a:pt x="803" y="927"/>
                  </a:lnTo>
                  <a:lnTo>
                    <a:pt x="818" y="915"/>
                  </a:lnTo>
                  <a:lnTo>
                    <a:pt x="844" y="924"/>
                  </a:lnTo>
                  <a:lnTo>
                    <a:pt x="878" y="920"/>
                  </a:lnTo>
                  <a:lnTo>
                    <a:pt x="892" y="934"/>
                  </a:lnTo>
                  <a:lnTo>
                    <a:pt x="909" y="941"/>
                  </a:lnTo>
                  <a:lnTo>
                    <a:pt x="921" y="937"/>
                  </a:lnTo>
                  <a:lnTo>
                    <a:pt x="931" y="948"/>
                  </a:lnTo>
                  <a:lnTo>
                    <a:pt x="929" y="918"/>
                  </a:lnTo>
                  <a:lnTo>
                    <a:pt x="952" y="852"/>
                  </a:lnTo>
                  <a:lnTo>
                    <a:pt x="971" y="819"/>
                  </a:lnTo>
                  <a:lnTo>
                    <a:pt x="971" y="804"/>
                  </a:lnTo>
                  <a:lnTo>
                    <a:pt x="967" y="795"/>
                  </a:lnTo>
                  <a:lnTo>
                    <a:pt x="952" y="792"/>
                  </a:lnTo>
                  <a:lnTo>
                    <a:pt x="928" y="786"/>
                  </a:lnTo>
                  <a:lnTo>
                    <a:pt x="924" y="762"/>
                  </a:lnTo>
                  <a:lnTo>
                    <a:pt x="919" y="752"/>
                  </a:lnTo>
                  <a:lnTo>
                    <a:pt x="839" y="737"/>
                  </a:lnTo>
                  <a:lnTo>
                    <a:pt x="813" y="716"/>
                  </a:lnTo>
                  <a:lnTo>
                    <a:pt x="811" y="702"/>
                  </a:lnTo>
                  <a:lnTo>
                    <a:pt x="755" y="680"/>
                  </a:lnTo>
                  <a:lnTo>
                    <a:pt x="760" y="670"/>
                  </a:lnTo>
                  <a:lnTo>
                    <a:pt x="755" y="658"/>
                  </a:lnTo>
                  <a:lnTo>
                    <a:pt x="749" y="648"/>
                  </a:lnTo>
                  <a:lnTo>
                    <a:pt x="736" y="641"/>
                  </a:lnTo>
                  <a:lnTo>
                    <a:pt x="768" y="581"/>
                  </a:lnTo>
                  <a:lnTo>
                    <a:pt x="780" y="569"/>
                  </a:lnTo>
                  <a:lnTo>
                    <a:pt x="804" y="582"/>
                  </a:lnTo>
                  <a:lnTo>
                    <a:pt x="818" y="565"/>
                  </a:lnTo>
                  <a:lnTo>
                    <a:pt x="811" y="555"/>
                  </a:lnTo>
                  <a:lnTo>
                    <a:pt x="840" y="490"/>
                  </a:lnTo>
                  <a:lnTo>
                    <a:pt x="825" y="474"/>
                  </a:lnTo>
                  <a:lnTo>
                    <a:pt x="832" y="457"/>
                  </a:lnTo>
                  <a:lnTo>
                    <a:pt x="845" y="454"/>
                  </a:lnTo>
                  <a:lnTo>
                    <a:pt x="866" y="459"/>
                  </a:lnTo>
                  <a:lnTo>
                    <a:pt x="890" y="442"/>
                  </a:lnTo>
                  <a:lnTo>
                    <a:pt x="890" y="411"/>
                  </a:lnTo>
                  <a:lnTo>
                    <a:pt x="849" y="408"/>
                  </a:lnTo>
                  <a:lnTo>
                    <a:pt x="907" y="399"/>
                  </a:lnTo>
                  <a:lnTo>
                    <a:pt x="924" y="389"/>
                  </a:lnTo>
                  <a:lnTo>
                    <a:pt x="938" y="401"/>
                  </a:lnTo>
                  <a:lnTo>
                    <a:pt x="974" y="401"/>
                  </a:lnTo>
                  <a:lnTo>
                    <a:pt x="986" y="349"/>
                  </a:lnTo>
                  <a:lnTo>
                    <a:pt x="914" y="348"/>
                  </a:lnTo>
                  <a:lnTo>
                    <a:pt x="917" y="336"/>
                  </a:lnTo>
                  <a:lnTo>
                    <a:pt x="916" y="325"/>
                  </a:lnTo>
                  <a:lnTo>
                    <a:pt x="900" y="325"/>
                  </a:lnTo>
                  <a:lnTo>
                    <a:pt x="888" y="327"/>
                  </a:lnTo>
                  <a:lnTo>
                    <a:pt x="876" y="329"/>
                  </a:lnTo>
                  <a:lnTo>
                    <a:pt x="859" y="329"/>
                  </a:lnTo>
                  <a:lnTo>
                    <a:pt x="859" y="317"/>
                  </a:lnTo>
                  <a:lnTo>
                    <a:pt x="857" y="306"/>
                  </a:lnTo>
                  <a:lnTo>
                    <a:pt x="856" y="296"/>
                  </a:lnTo>
                  <a:lnTo>
                    <a:pt x="845" y="294"/>
                  </a:lnTo>
                  <a:lnTo>
                    <a:pt x="835" y="294"/>
                  </a:lnTo>
                  <a:lnTo>
                    <a:pt x="823" y="305"/>
                  </a:lnTo>
                  <a:lnTo>
                    <a:pt x="815" y="296"/>
                  </a:lnTo>
                  <a:lnTo>
                    <a:pt x="761" y="353"/>
                  </a:lnTo>
                  <a:lnTo>
                    <a:pt x="691" y="317"/>
                  </a:lnTo>
                  <a:lnTo>
                    <a:pt x="693" y="300"/>
                  </a:lnTo>
                  <a:lnTo>
                    <a:pt x="684" y="289"/>
                  </a:lnTo>
                  <a:lnTo>
                    <a:pt x="679" y="279"/>
                  </a:lnTo>
                  <a:lnTo>
                    <a:pt x="669" y="279"/>
                  </a:lnTo>
                  <a:lnTo>
                    <a:pt x="657" y="286"/>
                  </a:lnTo>
                  <a:lnTo>
                    <a:pt x="645" y="305"/>
                  </a:lnTo>
                  <a:lnTo>
                    <a:pt x="621" y="291"/>
                  </a:lnTo>
                  <a:lnTo>
                    <a:pt x="609" y="293"/>
                  </a:lnTo>
                  <a:lnTo>
                    <a:pt x="588" y="276"/>
                  </a:lnTo>
                  <a:lnTo>
                    <a:pt x="578" y="276"/>
                  </a:lnTo>
                  <a:lnTo>
                    <a:pt x="571" y="248"/>
                  </a:lnTo>
                  <a:lnTo>
                    <a:pt x="564" y="240"/>
                  </a:lnTo>
                  <a:lnTo>
                    <a:pt x="566" y="214"/>
                  </a:lnTo>
                  <a:lnTo>
                    <a:pt x="537" y="200"/>
                  </a:lnTo>
                  <a:lnTo>
                    <a:pt x="520" y="174"/>
                  </a:lnTo>
                  <a:lnTo>
                    <a:pt x="499" y="186"/>
                  </a:lnTo>
                  <a:lnTo>
                    <a:pt x="475" y="176"/>
                  </a:lnTo>
                  <a:lnTo>
                    <a:pt x="484" y="154"/>
                  </a:lnTo>
                  <a:lnTo>
                    <a:pt x="444" y="133"/>
                  </a:lnTo>
                  <a:lnTo>
                    <a:pt x="424" y="164"/>
                  </a:lnTo>
                  <a:lnTo>
                    <a:pt x="374" y="132"/>
                  </a:lnTo>
                  <a:lnTo>
                    <a:pt x="333" y="133"/>
                  </a:lnTo>
                  <a:lnTo>
                    <a:pt x="317" y="102"/>
                  </a:lnTo>
                  <a:lnTo>
                    <a:pt x="317" y="87"/>
                  </a:lnTo>
                  <a:lnTo>
                    <a:pt x="288" y="68"/>
                  </a:lnTo>
                  <a:lnTo>
                    <a:pt x="287" y="5"/>
                  </a:lnTo>
                  <a:lnTo>
                    <a:pt x="269" y="0"/>
                  </a:lnTo>
                  <a:lnTo>
                    <a:pt x="242" y="3"/>
                  </a:lnTo>
                  <a:close/>
                </a:path>
              </a:pathLst>
            </a:custGeom>
            <a:grpFill/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altLang="ru-RU" dirty="0">
                <a:solidFill>
                  <a:srgbClr val="002060"/>
                </a:solidFill>
                <a:latin typeface="Franklin Gothic Book" pitchFamily="34" charset="0"/>
              </a:endParaRPr>
            </a:p>
          </p:txBody>
        </p:sp>
        <p:sp>
          <p:nvSpPr>
            <p:cNvPr id="108" name="Freeform 15"/>
            <p:cNvSpPr>
              <a:spLocks/>
            </p:cNvSpPr>
            <p:nvPr/>
          </p:nvSpPr>
          <p:spPr bwMode="auto">
            <a:xfrm>
              <a:off x="3994190" y="2822237"/>
              <a:ext cx="1380714" cy="1267702"/>
            </a:xfrm>
            <a:custGeom>
              <a:avLst/>
              <a:gdLst>
                <a:gd name="T0" fmla="*/ 319087 w 1159"/>
                <a:gd name="T1" fmla="*/ 461962 h 1023"/>
                <a:gd name="T2" fmla="*/ 277812 w 1159"/>
                <a:gd name="T3" fmla="*/ 549275 h 1023"/>
                <a:gd name="T4" fmla="*/ 266700 w 1159"/>
                <a:gd name="T5" fmla="*/ 585787 h 1023"/>
                <a:gd name="T6" fmla="*/ 376237 w 1159"/>
                <a:gd name="T7" fmla="*/ 590550 h 1023"/>
                <a:gd name="T8" fmla="*/ 292100 w 1159"/>
                <a:gd name="T9" fmla="*/ 804862 h 1023"/>
                <a:gd name="T10" fmla="*/ 254000 w 1159"/>
                <a:gd name="T11" fmla="*/ 788987 h 1023"/>
                <a:gd name="T12" fmla="*/ 144462 w 1159"/>
                <a:gd name="T13" fmla="*/ 792162 h 1023"/>
                <a:gd name="T14" fmla="*/ 182562 w 1159"/>
                <a:gd name="T15" fmla="*/ 1101725 h 1023"/>
                <a:gd name="T16" fmla="*/ 384175 w 1159"/>
                <a:gd name="T17" fmla="*/ 1128712 h 1023"/>
                <a:gd name="T18" fmla="*/ 441325 w 1159"/>
                <a:gd name="T19" fmla="*/ 1044575 h 1023"/>
                <a:gd name="T20" fmla="*/ 841375 w 1159"/>
                <a:gd name="T21" fmla="*/ 1325562 h 1023"/>
                <a:gd name="T22" fmla="*/ 781050 w 1159"/>
                <a:gd name="T23" fmla="*/ 1401762 h 1023"/>
                <a:gd name="T24" fmla="*/ 1065212 w 1159"/>
                <a:gd name="T25" fmla="*/ 1616075 h 1023"/>
                <a:gd name="T26" fmla="*/ 1084262 w 1159"/>
                <a:gd name="T27" fmla="*/ 1600200 h 1023"/>
                <a:gd name="T28" fmla="*/ 1301749 w 1159"/>
                <a:gd name="T29" fmla="*/ 1216025 h 1023"/>
                <a:gd name="T30" fmla="*/ 1309687 w 1159"/>
                <a:gd name="T31" fmla="*/ 971550 h 1023"/>
                <a:gd name="T32" fmla="*/ 1538287 w 1159"/>
                <a:gd name="T33" fmla="*/ 1025525 h 1023"/>
                <a:gd name="T34" fmla="*/ 1839912 w 1159"/>
                <a:gd name="T35" fmla="*/ 384175 h 1023"/>
                <a:gd name="T36" fmla="*/ 1804987 w 1159"/>
                <a:gd name="T37" fmla="*/ 381000 h 1023"/>
                <a:gd name="T38" fmla="*/ 1760537 w 1159"/>
                <a:gd name="T39" fmla="*/ 366712 h 1023"/>
                <a:gd name="T40" fmla="*/ 1725612 w 1159"/>
                <a:gd name="T41" fmla="*/ 358775 h 1023"/>
                <a:gd name="T42" fmla="*/ 1657350 w 1159"/>
                <a:gd name="T43" fmla="*/ 350837 h 1023"/>
                <a:gd name="T44" fmla="*/ 1608137 w 1159"/>
                <a:gd name="T45" fmla="*/ 342900 h 1023"/>
                <a:gd name="T46" fmla="*/ 1576387 w 1159"/>
                <a:gd name="T47" fmla="*/ 327025 h 1023"/>
                <a:gd name="T48" fmla="*/ 1550987 w 1159"/>
                <a:gd name="T49" fmla="*/ 320675 h 1023"/>
                <a:gd name="T50" fmla="*/ 1511299 w 1159"/>
                <a:gd name="T51" fmla="*/ 304800 h 1023"/>
                <a:gd name="T52" fmla="*/ 1466849 w 1159"/>
                <a:gd name="T53" fmla="*/ 296862 h 1023"/>
                <a:gd name="T54" fmla="*/ 1409699 w 1159"/>
                <a:gd name="T55" fmla="*/ 247650 h 1023"/>
                <a:gd name="T56" fmla="*/ 1374774 w 1159"/>
                <a:gd name="T57" fmla="*/ 225425 h 1023"/>
                <a:gd name="T58" fmla="*/ 1322387 w 1159"/>
                <a:gd name="T59" fmla="*/ 225425 h 1023"/>
                <a:gd name="T60" fmla="*/ 1263650 w 1159"/>
                <a:gd name="T61" fmla="*/ 223837 h 1023"/>
                <a:gd name="T62" fmla="*/ 1227137 w 1159"/>
                <a:gd name="T63" fmla="*/ 231775 h 1023"/>
                <a:gd name="T64" fmla="*/ 1184275 w 1159"/>
                <a:gd name="T65" fmla="*/ 217487 h 1023"/>
                <a:gd name="T66" fmla="*/ 1127125 w 1159"/>
                <a:gd name="T67" fmla="*/ 193675 h 1023"/>
                <a:gd name="T68" fmla="*/ 1077912 w 1159"/>
                <a:gd name="T69" fmla="*/ 144462 h 1023"/>
                <a:gd name="T70" fmla="*/ 1042987 w 1159"/>
                <a:gd name="T71" fmla="*/ 138112 h 1023"/>
                <a:gd name="T72" fmla="*/ 966787 w 1159"/>
                <a:gd name="T73" fmla="*/ 114300 h 1023"/>
                <a:gd name="T74" fmla="*/ 903287 w 1159"/>
                <a:gd name="T75" fmla="*/ 68262 h 1023"/>
                <a:gd name="T76" fmla="*/ 841375 w 1159"/>
                <a:gd name="T77" fmla="*/ 52387 h 1023"/>
                <a:gd name="T78" fmla="*/ 841375 w 1159"/>
                <a:gd name="T79" fmla="*/ 100012 h 1023"/>
                <a:gd name="T80" fmla="*/ 784225 w 1159"/>
                <a:gd name="T81" fmla="*/ 87312 h 1023"/>
                <a:gd name="T82" fmla="*/ 669925 w 1159"/>
                <a:gd name="T83" fmla="*/ 61912 h 1023"/>
                <a:gd name="T84" fmla="*/ 601662 w 1159"/>
                <a:gd name="T85" fmla="*/ 23812 h 1023"/>
                <a:gd name="T86" fmla="*/ 547687 w 1159"/>
                <a:gd name="T87" fmla="*/ 14287 h 1023"/>
                <a:gd name="T88" fmla="*/ 503237 w 1159"/>
                <a:gd name="T89" fmla="*/ 0 h 1023"/>
                <a:gd name="T90" fmla="*/ 436562 w 1159"/>
                <a:gd name="T91" fmla="*/ 22225 h 1023"/>
                <a:gd name="T92" fmla="*/ 388937 w 1159"/>
                <a:gd name="T93" fmla="*/ 30162 h 1023"/>
                <a:gd name="T94" fmla="*/ 338137 w 1159"/>
                <a:gd name="T95" fmla="*/ 19050 h 1023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159"/>
                <a:gd name="T145" fmla="*/ 0 h 1023"/>
                <a:gd name="T146" fmla="*/ 1159 w 1159"/>
                <a:gd name="T147" fmla="*/ 1023 h 1023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159" h="1023">
                  <a:moveTo>
                    <a:pt x="203" y="27"/>
                  </a:moveTo>
                  <a:lnTo>
                    <a:pt x="201" y="291"/>
                  </a:lnTo>
                  <a:lnTo>
                    <a:pt x="175" y="291"/>
                  </a:lnTo>
                  <a:lnTo>
                    <a:pt x="175" y="346"/>
                  </a:lnTo>
                  <a:lnTo>
                    <a:pt x="172" y="357"/>
                  </a:lnTo>
                  <a:lnTo>
                    <a:pt x="168" y="369"/>
                  </a:lnTo>
                  <a:lnTo>
                    <a:pt x="182" y="375"/>
                  </a:lnTo>
                  <a:lnTo>
                    <a:pt x="237" y="372"/>
                  </a:lnTo>
                  <a:lnTo>
                    <a:pt x="242" y="442"/>
                  </a:lnTo>
                  <a:lnTo>
                    <a:pt x="184" y="507"/>
                  </a:lnTo>
                  <a:lnTo>
                    <a:pt x="177" y="516"/>
                  </a:lnTo>
                  <a:lnTo>
                    <a:pt x="160" y="497"/>
                  </a:lnTo>
                  <a:lnTo>
                    <a:pt x="131" y="528"/>
                  </a:lnTo>
                  <a:lnTo>
                    <a:pt x="91" y="499"/>
                  </a:lnTo>
                  <a:lnTo>
                    <a:pt x="0" y="602"/>
                  </a:lnTo>
                  <a:lnTo>
                    <a:pt x="115" y="694"/>
                  </a:lnTo>
                  <a:lnTo>
                    <a:pt x="156" y="651"/>
                  </a:lnTo>
                  <a:lnTo>
                    <a:pt x="242" y="711"/>
                  </a:lnTo>
                  <a:lnTo>
                    <a:pt x="275" y="675"/>
                  </a:lnTo>
                  <a:lnTo>
                    <a:pt x="278" y="658"/>
                  </a:lnTo>
                  <a:lnTo>
                    <a:pt x="287" y="651"/>
                  </a:lnTo>
                  <a:lnTo>
                    <a:pt x="530" y="835"/>
                  </a:lnTo>
                  <a:lnTo>
                    <a:pt x="496" y="873"/>
                  </a:lnTo>
                  <a:lnTo>
                    <a:pt x="492" y="883"/>
                  </a:lnTo>
                  <a:lnTo>
                    <a:pt x="527" y="912"/>
                  </a:lnTo>
                  <a:lnTo>
                    <a:pt x="671" y="1018"/>
                  </a:lnTo>
                  <a:lnTo>
                    <a:pt x="686" y="1023"/>
                  </a:lnTo>
                  <a:lnTo>
                    <a:pt x="683" y="1008"/>
                  </a:lnTo>
                  <a:lnTo>
                    <a:pt x="751" y="927"/>
                  </a:lnTo>
                  <a:lnTo>
                    <a:pt x="820" y="766"/>
                  </a:lnTo>
                  <a:lnTo>
                    <a:pt x="770" y="742"/>
                  </a:lnTo>
                  <a:lnTo>
                    <a:pt x="825" y="612"/>
                  </a:lnTo>
                  <a:lnTo>
                    <a:pt x="960" y="655"/>
                  </a:lnTo>
                  <a:lnTo>
                    <a:pt x="969" y="646"/>
                  </a:lnTo>
                  <a:lnTo>
                    <a:pt x="986" y="612"/>
                  </a:lnTo>
                  <a:lnTo>
                    <a:pt x="1159" y="242"/>
                  </a:lnTo>
                  <a:lnTo>
                    <a:pt x="1152" y="226"/>
                  </a:lnTo>
                  <a:lnTo>
                    <a:pt x="1137" y="240"/>
                  </a:lnTo>
                  <a:lnTo>
                    <a:pt x="1113" y="243"/>
                  </a:lnTo>
                  <a:lnTo>
                    <a:pt x="1109" y="231"/>
                  </a:lnTo>
                  <a:lnTo>
                    <a:pt x="1092" y="238"/>
                  </a:lnTo>
                  <a:lnTo>
                    <a:pt x="1087" y="226"/>
                  </a:lnTo>
                  <a:lnTo>
                    <a:pt x="1049" y="230"/>
                  </a:lnTo>
                  <a:lnTo>
                    <a:pt x="1044" y="221"/>
                  </a:lnTo>
                  <a:lnTo>
                    <a:pt x="1024" y="225"/>
                  </a:lnTo>
                  <a:lnTo>
                    <a:pt x="1013" y="216"/>
                  </a:lnTo>
                  <a:lnTo>
                    <a:pt x="1001" y="213"/>
                  </a:lnTo>
                  <a:lnTo>
                    <a:pt x="993" y="206"/>
                  </a:lnTo>
                  <a:lnTo>
                    <a:pt x="983" y="211"/>
                  </a:lnTo>
                  <a:lnTo>
                    <a:pt x="977" y="202"/>
                  </a:lnTo>
                  <a:lnTo>
                    <a:pt x="962" y="199"/>
                  </a:lnTo>
                  <a:lnTo>
                    <a:pt x="952" y="192"/>
                  </a:lnTo>
                  <a:lnTo>
                    <a:pt x="941" y="190"/>
                  </a:lnTo>
                  <a:lnTo>
                    <a:pt x="924" y="187"/>
                  </a:lnTo>
                  <a:lnTo>
                    <a:pt x="914" y="182"/>
                  </a:lnTo>
                  <a:lnTo>
                    <a:pt x="888" y="156"/>
                  </a:lnTo>
                  <a:lnTo>
                    <a:pt x="887" y="141"/>
                  </a:lnTo>
                  <a:lnTo>
                    <a:pt x="866" y="142"/>
                  </a:lnTo>
                  <a:lnTo>
                    <a:pt x="857" y="151"/>
                  </a:lnTo>
                  <a:lnTo>
                    <a:pt x="833" y="142"/>
                  </a:lnTo>
                  <a:lnTo>
                    <a:pt x="815" y="130"/>
                  </a:lnTo>
                  <a:lnTo>
                    <a:pt x="796" y="141"/>
                  </a:lnTo>
                  <a:lnTo>
                    <a:pt x="784" y="141"/>
                  </a:lnTo>
                  <a:lnTo>
                    <a:pt x="773" y="146"/>
                  </a:lnTo>
                  <a:lnTo>
                    <a:pt x="763" y="135"/>
                  </a:lnTo>
                  <a:lnTo>
                    <a:pt x="746" y="137"/>
                  </a:lnTo>
                  <a:lnTo>
                    <a:pt x="727" y="122"/>
                  </a:lnTo>
                  <a:lnTo>
                    <a:pt x="710" y="122"/>
                  </a:lnTo>
                  <a:lnTo>
                    <a:pt x="696" y="99"/>
                  </a:lnTo>
                  <a:lnTo>
                    <a:pt x="679" y="91"/>
                  </a:lnTo>
                  <a:lnTo>
                    <a:pt x="671" y="82"/>
                  </a:lnTo>
                  <a:lnTo>
                    <a:pt x="657" y="87"/>
                  </a:lnTo>
                  <a:lnTo>
                    <a:pt x="648" y="70"/>
                  </a:lnTo>
                  <a:lnTo>
                    <a:pt x="609" y="72"/>
                  </a:lnTo>
                  <a:lnTo>
                    <a:pt x="587" y="50"/>
                  </a:lnTo>
                  <a:lnTo>
                    <a:pt x="569" y="43"/>
                  </a:lnTo>
                  <a:lnTo>
                    <a:pt x="552" y="29"/>
                  </a:lnTo>
                  <a:lnTo>
                    <a:pt x="530" y="33"/>
                  </a:lnTo>
                  <a:lnTo>
                    <a:pt x="539" y="48"/>
                  </a:lnTo>
                  <a:lnTo>
                    <a:pt x="530" y="63"/>
                  </a:lnTo>
                  <a:lnTo>
                    <a:pt x="513" y="55"/>
                  </a:lnTo>
                  <a:lnTo>
                    <a:pt x="494" y="55"/>
                  </a:lnTo>
                  <a:lnTo>
                    <a:pt x="479" y="39"/>
                  </a:lnTo>
                  <a:lnTo>
                    <a:pt x="422" y="39"/>
                  </a:lnTo>
                  <a:lnTo>
                    <a:pt x="400" y="33"/>
                  </a:lnTo>
                  <a:lnTo>
                    <a:pt x="379" y="15"/>
                  </a:lnTo>
                  <a:lnTo>
                    <a:pt x="365" y="21"/>
                  </a:lnTo>
                  <a:lnTo>
                    <a:pt x="345" y="9"/>
                  </a:lnTo>
                  <a:lnTo>
                    <a:pt x="329" y="10"/>
                  </a:lnTo>
                  <a:lnTo>
                    <a:pt x="317" y="0"/>
                  </a:lnTo>
                  <a:lnTo>
                    <a:pt x="283" y="2"/>
                  </a:lnTo>
                  <a:lnTo>
                    <a:pt x="275" y="14"/>
                  </a:lnTo>
                  <a:lnTo>
                    <a:pt x="257" y="7"/>
                  </a:lnTo>
                  <a:lnTo>
                    <a:pt x="245" y="19"/>
                  </a:lnTo>
                  <a:lnTo>
                    <a:pt x="225" y="14"/>
                  </a:lnTo>
                  <a:lnTo>
                    <a:pt x="213" y="12"/>
                  </a:lnTo>
                  <a:lnTo>
                    <a:pt x="203" y="27"/>
                  </a:lnTo>
                  <a:close/>
                </a:path>
              </a:pathLst>
            </a:custGeom>
            <a:grpFill/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srgbClr val="002060"/>
                </a:solidFill>
                <a:latin typeface="+mn-lt"/>
              </a:endParaRPr>
            </a:p>
          </p:txBody>
        </p:sp>
        <p:sp>
          <p:nvSpPr>
            <p:cNvPr id="109" name="Freeform 16"/>
            <p:cNvSpPr>
              <a:spLocks/>
            </p:cNvSpPr>
            <p:nvPr/>
          </p:nvSpPr>
          <p:spPr bwMode="auto">
            <a:xfrm>
              <a:off x="3193020" y="3258349"/>
              <a:ext cx="1168570" cy="969738"/>
            </a:xfrm>
            <a:custGeom>
              <a:avLst/>
              <a:gdLst>
                <a:gd name="T0" fmla="*/ 0 w 981"/>
                <a:gd name="T1" fmla="*/ 544513 h 784"/>
                <a:gd name="T2" fmla="*/ 30162 w 981"/>
                <a:gd name="T3" fmla="*/ 512763 h 784"/>
                <a:gd name="T4" fmla="*/ 25400 w 981"/>
                <a:gd name="T5" fmla="*/ 371475 h 784"/>
                <a:gd name="T6" fmla="*/ 76200 w 981"/>
                <a:gd name="T7" fmla="*/ 341312 h 784"/>
                <a:gd name="T8" fmla="*/ 169862 w 981"/>
                <a:gd name="T9" fmla="*/ 323850 h 784"/>
                <a:gd name="T10" fmla="*/ 427037 w 981"/>
                <a:gd name="T11" fmla="*/ 215900 h 784"/>
                <a:gd name="T12" fmla="*/ 441325 w 981"/>
                <a:gd name="T13" fmla="*/ 123825 h 784"/>
                <a:gd name="T14" fmla="*/ 615950 w 981"/>
                <a:gd name="T15" fmla="*/ 207963 h 784"/>
                <a:gd name="T16" fmla="*/ 658812 w 981"/>
                <a:gd name="T17" fmla="*/ 196850 h 784"/>
                <a:gd name="T18" fmla="*/ 890587 w 981"/>
                <a:gd name="T19" fmla="*/ 169862 h 784"/>
                <a:gd name="T20" fmla="*/ 920750 w 981"/>
                <a:gd name="T21" fmla="*/ 95250 h 784"/>
                <a:gd name="T22" fmla="*/ 963612 w 981"/>
                <a:gd name="T23" fmla="*/ 101600 h 784"/>
                <a:gd name="T24" fmla="*/ 1104900 w 981"/>
                <a:gd name="T25" fmla="*/ 171450 h 784"/>
                <a:gd name="T26" fmla="*/ 1169987 w 981"/>
                <a:gd name="T27" fmla="*/ 177800 h 784"/>
                <a:gd name="T28" fmla="*/ 1184275 w 981"/>
                <a:gd name="T29" fmla="*/ 133350 h 784"/>
                <a:gd name="T30" fmla="*/ 1214437 w 981"/>
                <a:gd name="T31" fmla="*/ 60325 h 784"/>
                <a:gd name="T32" fmla="*/ 1233487 w 981"/>
                <a:gd name="T33" fmla="*/ 36513 h 784"/>
                <a:gd name="T34" fmla="*/ 1341437 w 981"/>
                <a:gd name="T35" fmla="*/ 0 h 784"/>
                <a:gd name="T36" fmla="*/ 1355725 w 981"/>
                <a:gd name="T37" fmla="*/ 36513 h 784"/>
                <a:gd name="T38" fmla="*/ 1443037 w 981"/>
                <a:gd name="T39" fmla="*/ 33338 h 784"/>
                <a:gd name="T40" fmla="*/ 1347787 w 981"/>
                <a:gd name="T41" fmla="*/ 254000 h 784"/>
                <a:gd name="T42" fmla="*/ 1268412 w 981"/>
                <a:gd name="T43" fmla="*/ 280988 h 784"/>
                <a:gd name="T44" fmla="*/ 1062037 w 981"/>
                <a:gd name="T45" fmla="*/ 395287 h 784"/>
                <a:gd name="T46" fmla="*/ 1309687 w 981"/>
                <a:gd name="T47" fmla="*/ 474663 h 784"/>
                <a:gd name="T48" fmla="*/ 1557337 w 981"/>
                <a:gd name="T49" fmla="*/ 658812 h 784"/>
                <a:gd name="T50" fmla="*/ 1497012 w 981"/>
                <a:gd name="T51" fmla="*/ 681037 h 784"/>
                <a:gd name="T52" fmla="*/ 1320800 w 981"/>
                <a:gd name="T53" fmla="*/ 893763 h 784"/>
                <a:gd name="T54" fmla="*/ 1282700 w 981"/>
                <a:gd name="T55" fmla="*/ 882650 h 784"/>
                <a:gd name="T56" fmla="*/ 1157287 w 981"/>
                <a:gd name="T57" fmla="*/ 1000125 h 784"/>
                <a:gd name="T58" fmla="*/ 1111250 w 981"/>
                <a:gd name="T59" fmla="*/ 1009650 h 784"/>
                <a:gd name="T60" fmla="*/ 901700 w 981"/>
                <a:gd name="T61" fmla="*/ 1057275 h 784"/>
                <a:gd name="T62" fmla="*/ 979487 w 981"/>
                <a:gd name="T63" fmla="*/ 1141413 h 784"/>
                <a:gd name="T64" fmla="*/ 874712 w 981"/>
                <a:gd name="T65" fmla="*/ 1244600 h 784"/>
                <a:gd name="T66" fmla="*/ 650875 w 981"/>
                <a:gd name="T67" fmla="*/ 1050925 h 784"/>
                <a:gd name="T68" fmla="*/ 392112 w 981"/>
                <a:gd name="T69" fmla="*/ 1095375 h 784"/>
                <a:gd name="T70" fmla="*/ 228600 w 981"/>
                <a:gd name="T71" fmla="*/ 906463 h 784"/>
                <a:gd name="T72" fmla="*/ 188912 w 981"/>
                <a:gd name="T73" fmla="*/ 876300 h 784"/>
                <a:gd name="T74" fmla="*/ 147637 w 981"/>
                <a:gd name="T75" fmla="*/ 868363 h 784"/>
                <a:gd name="T76" fmla="*/ 136525 w 981"/>
                <a:gd name="T77" fmla="*/ 830263 h 784"/>
                <a:gd name="T78" fmla="*/ 79375 w 981"/>
                <a:gd name="T79" fmla="*/ 841375 h 784"/>
                <a:gd name="T80" fmla="*/ 52387 w 981"/>
                <a:gd name="T81" fmla="*/ 773112 h 784"/>
                <a:gd name="T82" fmla="*/ 33337 w 981"/>
                <a:gd name="T83" fmla="*/ 700087 h 784"/>
                <a:gd name="T84" fmla="*/ 0 w 981"/>
                <a:gd name="T85" fmla="*/ 700087 h 784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981"/>
                <a:gd name="T130" fmla="*/ 0 h 784"/>
                <a:gd name="T131" fmla="*/ 981 w 981"/>
                <a:gd name="T132" fmla="*/ 784 h 784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981" h="784">
                  <a:moveTo>
                    <a:pt x="0" y="441"/>
                  </a:moveTo>
                  <a:lnTo>
                    <a:pt x="0" y="343"/>
                  </a:lnTo>
                  <a:lnTo>
                    <a:pt x="21" y="338"/>
                  </a:lnTo>
                  <a:lnTo>
                    <a:pt x="19" y="323"/>
                  </a:lnTo>
                  <a:lnTo>
                    <a:pt x="16" y="251"/>
                  </a:lnTo>
                  <a:lnTo>
                    <a:pt x="16" y="234"/>
                  </a:lnTo>
                  <a:lnTo>
                    <a:pt x="38" y="223"/>
                  </a:lnTo>
                  <a:lnTo>
                    <a:pt x="48" y="215"/>
                  </a:lnTo>
                  <a:lnTo>
                    <a:pt x="36" y="204"/>
                  </a:lnTo>
                  <a:lnTo>
                    <a:pt x="107" y="204"/>
                  </a:lnTo>
                  <a:lnTo>
                    <a:pt x="105" y="143"/>
                  </a:lnTo>
                  <a:lnTo>
                    <a:pt x="269" y="136"/>
                  </a:lnTo>
                  <a:lnTo>
                    <a:pt x="269" y="88"/>
                  </a:lnTo>
                  <a:lnTo>
                    <a:pt x="278" y="78"/>
                  </a:lnTo>
                  <a:lnTo>
                    <a:pt x="386" y="74"/>
                  </a:lnTo>
                  <a:lnTo>
                    <a:pt x="388" y="131"/>
                  </a:lnTo>
                  <a:lnTo>
                    <a:pt x="396" y="138"/>
                  </a:lnTo>
                  <a:lnTo>
                    <a:pt x="415" y="124"/>
                  </a:lnTo>
                  <a:lnTo>
                    <a:pt x="494" y="182"/>
                  </a:lnTo>
                  <a:lnTo>
                    <a:pt x="561" y="107"/>
                  </a:lnTo>
                  <a:lnTo>
                    <a:pt x="557" y="88"/>
                  </a:lnTo>
                  <a:lnTo>
                    <a:pt x="580" y="60"/>
                  </a:lnTo>
                  <a:lnTo>
                    <a:pt x="580" y="43"/>
                  </a:lnTo>
                  <a:lnTo>
                    <a:pt x="607" y="64"/>
                  </a:lnTo>
                  <a:lnTo>
                    <a:pt x="633" y="42"/>
                  </a:lnTo>
                  <a:lnTo>
                    <a:pt x="696" y="108"/>
                  </a:lnTo>
                  <a:lnTo>
                    <a:pt x="722" y="96"/>
                  </a:lnTo>
                  <a:lnTo>
                    <a:pt x="737" y="112"/>
                  </a:lnTo>
                  <a:lnTo>
                    <a:pt x="749" y="98"/>
                  </a:lnTo>
                  <a:lnTo>
                    <a:pt x="746" y="84"/>
                  </a:lnTo>
                  <a:lnTo>
                    <a:pt x="767" y="54"/>
                  </a:lnTo>
                  <a:lnTo>
                    <a:pt x="765" y="38"/>
                  </a:lnTo>
                  <a:lnTo>
                    <a:pt x="765" y="26"/>
                  </a:lnTo>
                  <a:lnTo>
                    <a:pt x="777" y="23"/>
                  </a:lnTo>
                  <a:lnTo>
                    <a:pt x="779" y="4"/>
                  </a:lnTo>
                  <a:lnTo>
                    <a:pt x="845" y="0"/>
                  </a:lnTo>
                  <a:lnTo>
                    <a:pt x="844" y="16"/>
                  </a:lnTo>
                  <a:lnTo>
                    <a:pt x="854" y="23"/>
                  </a:lnTo>
                  <a:lnTo>
                    <a:pt x="895" y="18"/>
                  </a:lnTo>
                  <a:lnTo>
                    <a:pt x="909" y="21"/>
                  </a:lnTo>
                  <a:lnTo>
                    <a:pt x="909" y="91"/>
                  </a:lnTo>
                  <a:lnTo>
                    <a:pt x="849" y="160"/>
                  </a:lnTo>
                  <a:lnTo>
                    <a:pt x="832" y="139"/>
                  </a:lnTo>
                  <a:lnTo>
                    <a:pt x="799" y="177"/>
                  </a:lnTo>
                  <a:lnTo>
                    <a:pt x="758" y="148"/>
                  </a:lnTo>
                  <a:lnTo>
                    <a:pt x="669" y="249"/>
                  </a:lnTo>
                  <a:lnTo>
                    <a:pt x="784" y="340"/>
                  </a:lnTo>
                  <a:lnTo>
                    <a:pt x="825" y="299"/>
                  </a:lnTo>
                  <a:lnTo>
                    <a:pt x="912" y="359"/>
                  </a:lnTo>
                  <a:lnTo>
                    <a:pt x="981" y="415"/>
                  </a:lnTo>
                  <a:lnTo>
                    <a:pt x="959" y="434"/>
                  </a:lnTo>
                  <a:lnTo>
                    <a:pt x="943" y="429"/>
                  </a:lnTo>
                  <a:lnTo>
                    <a:pt x="938" y="434"/>
                  </a:lnTo>
                  <a:lnTo>
                    <a:pt x="832" y="563"/>
                  </a:lnTo>
                  <a:lnTo>
                    <a:pt x="820" y="566"/>
                  </a:lnTo>
                  <a:lnTo>
                    <a:pt x="808" y="556"/>
                  </a:lnTo>
                  <a:lnTo>
                    <a:pt x="796" y="559"/>
                  </a:lnTo>
                  <a:lnTo>
                    <a:pt x="729" y="630"/>
                  </a:lnTo>
                  <a:lnTo>
                    <a:pt x="717" y="624"/>
                  </a:lnTo>
                  <a:lnTo>
                    <a:pt x="700" y="636"/>
                  </a:lnTo>
                  <a:lnTo>
                    <a:pt x="638" y="595"/>
                  </a:lnTo>
                  <a:lnTo>
                    <a:pt x="568" y="666"/>
                  </a:lnTo>
                  <a:lnTo>
                    <a:pt x="619" y="708"/>
                  </a:lnTo>
                  <a:lnTo>
                    <a:pt x="617" y="719"/>
                  </a:lnTo>
                  <a:lnTo>
                    <a:pt x="588" y="751"/>
                  </a:lnTo>
                  <a:lnTo>
                    <a:pt x="551" y="784"/>
                  </a:lnTo>
                  <a:lnTo>
                    <a:pt x="412" y="674"/>
                  </a:lnTo>
                  <a:lnTo>
                    <a:pt x="410" y="662"/>
                  </a:lnTo>
                  <a:lnTo>
                    <a:pt x="335" y="599"/>
                  </a:lnTo>
                  <a:lnTo>
                    <a:pt x="247" y="690"/>
                  </a:lnTo>
                  <a:lnTo>
                    <a:pt x="129" y="594"/>
                  </a:lnTo>
                  <a:lnTo>
                    <a:pt x="144" y="571"/>
                  </a:lnTo>
                  <a:lnTo>
                    <a:pt x="131" y="558"/>
                  </a:lnTo>
                  <a:lnTo>
                    <a:pt x="119" y="552"/>
                  </a:lnTo>
                  <a:lnTo>
                    <a:pt x="107" y="549"/>
                  </a:lnTo>
                  <a:lnTo>
                    <a:pt x="93" y="547"/>
                  </a:lnTo>
                  <a:lnTo>
                    <a:pt x="96" y="525"/>
                  </a:lnTo>
                  <a:lnTo>
                    <a:pt x="86" y="523"/>
                  </a:lnTo>
                  <a:lnTo>
                    <a:pt x="69" y="523"/>
                  </a:lnTo>
                  <a:lnTo>
                    <a:pt x="50" y="530"/>
                  </a:lnTo>
                  <a:lnTo>
                    <a:pt x="38" y="535"/>
                  </a:lnTo>
                  <a:lnTo>
                    <a:pt x="33" y="487"/>
                  </a:lnTo>
                  <a:lnTo>
                    <a:pt x="21" y="474"/>
                  </a:lnTo>
                  <a:lnTo>
                    <a:pt x="21" y="441"/>
                  </a:lnTo>
                  <a:lnTo>
                    <a:pt x="12" y="436"/>
                  </a:lnTo>
                  <a:lnTo>
                    <a:pt x="0" y="441"/>
                  </a:lnTo>
                  <a:close/>
                </a:path>
              </a:pathLst>
            </a:custGeom>
            <a:grpFill/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srgbClr val="002060"/>
                </a:solidFill>
                <a:latin typeface="+mn-lt"/>
              </a:endParaRPr>
            </a:p>
          </p:txBody>
        </p:sp>
        <p:sp>
          <p:nvSpPr>
            <p:cNvPr id="110" name="Freeform 17"/>
            <p:cNvSpPr>
              <a:spLocks/>
            </p:cNvSpPr>
            <p:nvPr/>
          </p:nvSpPr>
          <p:spPr bwMode="auto">
            <a:xfrm>
              <a:off x="2571995" y="3898971"/>
              <a:ext cx="957611" cy="1010369"/>
            </a:xfrm>
            <a:custGeom>
              <a:avLst/>
              <a:gdLst>
                <a:gd name="T0" fmla="*/ 598488 w 804"/>
                <a:gd name="T1" fmla="*/ 82550 h 816"/>
                <a:gd name="T2" fmla="*/ 563563 w 804"/>
                <a:gd name="T3" fmla="*/ 101600 h 816"/>
                <a:gd name="T4" fmla="*/ 495300 w 804"/>
                <a:gd name="T5" fmla="*/ 103188 h 816"/>
                <a:gd name="T6" fmla="*/ 320675 w 804"/>
                <a:gd name="T7" fmla="*/ 136525 h 816"/>
                <a:gd name="T8" fmla="*/ 304800 w 804"/>
                <a:gd name="T9" fmla="*/ 190500 h 816"/>
                <a:gd name="T10" fmla="*/ 198437 w 804"/>
                <a:gd name="T11" fmla="*/ 212725 h 816"/>
                <a:gd name="T12" fmla="*/ 179387 w 804"/>
                <a:gd name="T13" fmla="*/ 247650 h 816"/>
                <a:gd name="T14" fmla="*/ 92075 w 804"/>
                <a:gd name="T15" fmla="*/ 254000 h 816"/>
                <a:gd name="T16" fmla="*/ 76200 w 804"/>
                <a:gd name="T17" fmla="*/ 358775 h 816"/>
                <a:gd name="T18" fmla="*/ 44450 w 804"/>
                <a:gd name="T19" fmla="*/ 376237 h 816"/>
                <a:gd name="T20" fmla="*/ 73025 w 804"/>
                <a:gd name="T21" fmla="*/ 438150 h 816"/>
                <a:gd name="T22" fmla="*/ 109538 w 804"/>
                <a:gd name="T23" fmla="*/ 522288 h 816"/>
                <a:gd name="T24" fmla="*/ 250825 w 804"/>
                <a:gd name="T25" fmla="*/ 655637 h 816"/>
                <a:gd name="T26" fmla="*/ 60325 w 804"/>
                <a:gd name="T27" fmla="*/ 693737 h 816"/>
                <a:gd name="T28" fmla="*/ 11112 w 804"/>
                <a:gd name="T29" fmla="*/ 701675 h 816"/>
                <a:gd name="T30" fmla="*/ 26988 w 804"/>
                <a:gd name="T31" fmla="*/ 754062 h 816"/>
                <a:gd name="T32" fmla="*/ 44450 w 804"/>
                <a:gd name="T33" fmla="*/ 819150 h 816"/>
                <a:gd name="T34" fmla="*/ 177800 w 804"/>
                <a:gd name="T35" fmla="*/ 952500 h 816"/>
                <a:gd name="T36" fmla="*/ 242888 w 804"/>
                <a:gd name="T37" fmla="*/ 1006475 h 816"/>
                <a:gd name="T38" fmla="*/ 311150 w 804"/>
                <a:gd name="T39" fmla="*/ 1050925 h 816"/>
                <a:gd name="T40" fmla="*/ 381000 w 804"/>
                <a:gd name="T41" fmla="*/ 1058863 h 816"/>
                <a:gd name="T42" fmla="*/ 444500 w 804"/>
                <a:gd name="T43" fmla="*/ 1054100 h 816"/>
                <a:gd name="T44" fmla="*/ 601663 w 804"/>
                <a:gd name="T45" fmla="*/ 1116013 h 816"/>
                <a:gd name="T46" fmla="*/ 673100 w 804"/>
                <a:gd name="T47" fmla="*/ 1162050 h 816"/>
                <a:gd name="T48" fmla="*/ 720725 w 804"/>
                <a:gd name="T49" fmla="*/ 1184275 h 816"/>
                <a:gd name="T50" fmla="*/ 917575 w 804"/>
                <a:gd name="T51" fmla="*/ 1176338 h 816"/>
                <a:gd name="T52" fmla="*/ 920750 w 804"/>
                <a:gd name="T53" fmla="*/ 1295400 h 816"/>
                <a:gd name="T54" fmla="*/ 1044575 w 804"/>
                <a:gd name="T55" fmla="*/ 1238250 h 816"/>
                <a:gd name="T56" fmla="*/ 1265238 w 804"/>
                <a:gd name="T57" fmla="*/ 1200150 h 816"/>
                <a:gd name="T58" fmla="*/ 1254125 w 804"/>
                <a:gd name="T59" fmla="*/ 1100138 h 816"/>
                <a:gd name="T60" fmla="*/ 1238250 w 804"/>
                <a:gd name="T61" fmla="*/ 1044575 h 816"/>
                <a:gd name="T62" fmla="*/ 1200150 w 804"/>
                <a:gd name="T63" fmla="*/ 985838 h 816"/>
                <a:gd name="T64" fmla="*/ 1214438 w 804"/>
                <a:gd name="T65" fmla="*/ 882650 h 816"/>
                <a:gd name="T66" fmla="*/ 1203325 w 804"/>
                <a:gd name="T67" fmla="*/ 792162 h 816"/>
                <a:gd name="T68" fmla="*/ 930275 w 804"/>
                <a:gd name="T69" fmla="*/ 623888 h 816"/>
                <a:gd name="T70" fmla="*/ 846138 w 804"/>
                <a:gd name="T71" fmla="*/ 547688 h 816"/>
                <a:gd name="T72" fmla="*/ 982663 w 804"/>
                <a:gd name="T73" fmla="*/ 501650 h 816"/>
                <a:gd name="T74" fmla="*/ 1047750 w 804"/>
                <a:gd name="T75" fmla="*/ 468313 h 816"/>
                <a:gd name="T76" fmla="*/ 928688 w 804"/>
                <a:gd name="T77" fmla="*/ 465138 h 816"/>
                <a:gd name="T78" fmla="*/ 835025 w 804"/>
                <a:gd name="T79" fmla="*/ 452438 h 816"/>
                <a:gd name="T80" fmla="*/ 941388 w 804"/>
                <a:gd name="T81" fmla="*/ 250825 h 816"/>
                <a:gd name="T82" fmla="*/ 971550 w 804"/>
                <a:gd name="T83" fmla="*/ 198437 h 816"/>
                <a:gd name="T84" fmla="*/ 1039813 w 804"/>
                <a:gd name="T85" fmla="*/ 60325 h 816"/>
                <a:gd name="T86" fmla="*/ 971550 w 804"/>
                <a:gd name="T87" fmla="*/ 46037 h 816"/>
                <a:gd name="T88" fmla="*/ 917575 w 804"/>
                <a:gd name="T89" fmla="*/ 7938 h 816"/>
                <a:gd name="T90" fmla="*/ 647700 w 804"/>
                <a:gd name="T91" fmla="*/ 38100 h 81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04"/>
                <a:gd name="T139" fmla="*/ 0 h 816"/>
                <a:gd name="T140" fmla="*/ 804 w 804"/>
                <a:gd name="T141" fmla="*/ 816 h 81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04" h="816">
                  <a:moveTo>
                    <a:pt x="408" y="22"/>
                  </a:moveTo>
                  <a:lnTo>
                    <a:pt x="398" y="52"/>
                  </a:lnTo>
                  <a:lnTo>
                    <a:pt x="377" y="52"/>
                  </a:lnTo>
                  <a:lnTo>
                    <a:pt x="367" y="52"/>
                  </a:lnTo>
                  <a:lnTo>
                    <a:pt x="369" y="65"/>
                  </a:lnTo>
                  <a:lnTo>
                    <a:pt x="355" y="64"/>
                  </a:lnTo>
                  <a:lnTo>
                    <a:pt x="341" y="64"/>
                  </a:lnTo>
                  <a:lnTo>
                    <a:pt x="326" y="67"/>
                  </a:lnTo>
                  <a:lnTo>
                    <a:pt x="312" y="65"/>
                  </a:lnTo>
                  <a:lnTo>
                    <a:pt x="297" y="65"/>
                  </a:lnTo>
                  <a:lnTo>
                    <a:pt x="297" y="86"/>
                  </a:lnTo>
                  <a:lnTo>
                    <a:pt x="202" y="86"/>
                  </a:lnTo>
                  <a:lnTo>
                    <a:pt x="202" y="105"/>
                  </a:lnTo>
                  <a:lnTo>
                    <a:pt x="201" y="115"/>
                  </a:lnTo>
                  <a:lnTo>
                    <a:pt x="192" y="120"/>
                  </a:lnTo>
                  <a:lnTo>
                    <a:pt x="166" y="118"/>
                  </a:lnTo>
                  <a:lnTo>
                    <a:pt x="149" y="136"/>
                  </a:lnTo>
                  <a:lnTo>
                    <a:pt x="125" y="134"/>
                  </a:lnTo>
                  <a:lnTo>
                    <a:pt x="108" y="134"/>
                  </a:lnTo>
                  <a:lnTo>
                    <a:pt x="113" y="146"/>
                  </a:lnTo>
                  <a:lnTo>
                    <a:pt x="113" y="156"/>
                  </a:lnTo>
                  <a:lnTo>
                    <a:pt x="89" y="144"/>
                  </a:lnTo>
                  <a:lnTo>
                    <a:pt x="69" y="146"/>
                  </a:lnTo>
                  <a:lnTo>
                    <a:pt x="58" y="160"/>
                  </a:lnTo>
                  <a:lnTo>
                    <a:pt x="53" y="173"/>
                  </a:lnTo>
                  <a:lnTo>
                    <a:pt x="41" y="209"/>
                  </a:lnTo>
                  <a:lnTo>
                    <a:pt x="48" y="226"/>
                  </a:lnTo>
                  <a:lnTo>
                    <a:pt x="38" y="233"/>
                  </a:lnTo>
                  <a:lnTo>
                    <a:pt x="40" y="244"/>
                  </a:lnTo>
                  <a:lnTo>
                    <a:pt x="28" y="237"/>
                  </a:lnTo>
                  <a:lnTo>
                    <a:pt x="5" y="242"/>
                  </a:lnTo>
                  <a:lnTo>
                    <a:pt x="34" y="283"/>
                  </a:lnTo>
                  <a:lnTo>
                    <a:pt x="46" y="276"/>
                  </a:lnTo>
                  <a:lnTo>
                    <a:pt x="65" y="286"/>
                  </a:lnTo>
                  <a:lnTo>
                    <a:pt x="53" y="316"/>
                  </a:lnTo>
                  <a:lnTo>
                    <a:pt x="69" y="329"/>
                  </a:lnTo>
                  <a:lnTo>
                    <a:pt x="57" y="350"/>
                  </a:lnTo>
                  <a:lnTo>
                    <a:pt x="58" y="377"/>
                  </a:lnTo>
                  <a:lnTo>
                    <a:pt x="158" y="413"/>
                  </a:lnTo>
                  <a:lnTo>
                    <a:pt x="137" y="448"/>
                  </a:lnTo>
                  <a:lnTo>
                    <a:pt x="62" y="410"/>
                  </a:lnTo>
                  <a:lnTo>
                    <a:pt x="38" y="437"/>
                  </a:lnTo>
                  <a:lnTo>
                    <a:pt x="28" y="434"/>
                  </a:lnTo>
                  <a:lnTo>
                    <a:pt x="22" y="442"/>
                  </a:lnTo>
                  <a:lnTo>
                    <a:pt x="7" y="442"/>
                  </a:lnTo>
                  <a:lnTo>
                    <a:pt x="0" y="458"/>
                  </a:lnTo>
                  <a:lnTo>
                    <a:pt x="19" y="465"/>
                  </a:lnTo>
                  <a:lnTo>
                    <a:pt x="17" y="475"/>
                  </a:lnTo>
                  <a:lnTo>
                    <a:pt x="9" y="489"/>
                  </a:lnTo>
                  <a:lnTo>
                    <a:pt x="41" y="496"/>
                  </a:lnTo>
                  <a:lnTo>
                    <a:pt x="28" y="516"/>
                  </a:lnTo>
                  <a:lnTo>
                    <a:pt x="53" y="552"/>
                  </a:lnTo>
                  <a:lnTo>
                    <a:pt x="33" y="568"/>
                  </a:lnTo>
                  <a:lnTo>
                    <a:pt x="112" y="600"/>
                  </a:lnTo>
                  <a:lnTo>
                    <a:pt x="103" y="626"/>
                  </a:lnTo>
                  <a:lnTo>
                    <a:pt x="141" y="641"/>
                  </a:lnTo>
                  <a:lnTo>
                    <a:pt x="153" y="634"/>
                  </a:lnTo>
                  <a:lnTo>
                    <a:pt x="173" y="646"/>
                  </a:lnTo>
                  <a:lnTo>
                    <a:pt x="190" y="653"/>
                  </a:lnTo>
                  <a:lnTo>
                    <a:pt x="196" y="662"/>
                  </a:lnTo>
                  <a:lnTo>
                    <a:pt x="209" y="657"/>
                  </a:lnTo>
                  <a:lnTo>
                    <a:pt x="221" y="669"/>
                  </a:lnTo>
                  <a:lnTo>
                    <a:pt x="240" y="667"/>
                  </a:lnTo>
                  <a:lnTo>
                    <a:pt x="254" y="670"/>
                  </a:lnTo>
                  <a:lnTo>
                    <a:pt x="264" y="672"/>
                  </a:lnTo>
                  <a:lnTo>
                    <a:pt x="280" y="664"/>
                  </a:lnTo>
                  <a:lnTo>
                    <a:pt x="300" y="662"/>
                  </a:lnTo>
                  <a:lnTo>
                    <a:pt x="357" y="691"/>
                  </a:lnTo>
                  <a:lnTo>
                    <a:pt x="379" y="703"/>
                  </a:lnTo>
                  <a:lnTo>
                    <a:pt x="377" y="713"/>
                  </a:lnTo>
                  <a:lnTo>
                    <a:pt x="403" y="722"/>
                  </a:lnTo>
                  <a:lnTo>
                    <a:pt x="424" y="732"/>
                  </a:lnTo>
                  <a:lnTo>
                    <a:pt x="436" y="729"/>
                  </a:lnTo>
                  <a:lnTo>
                    <a:pt x="451" y="736"/>
                  </a:lnTo>
                  <a:lnTo>
                    <a:pt x="454" y="746"/>
                  </a:lnTo>
                  <a:lnTo>
                    <a:pt x="520" y="744"/>
                  </a:lnTo>
                  <a:lnTo>
                    <a:pt x="526" y="729"/>
                  </a:lnTo>
                  <a:lnTo>
                    <a:pt x="578" y="741"/>
                  </a:lnTo>
                  <a:lnTo>
                    <a:pt x="581" y="758"/>
                  </a:lnTo>
                  <a:lnTo>
                    <a:pt x="580" y="804"/>
                  </a:lnTo>
                  <a:lnTo>
                    <a:pt x="580" y="816"/>
                  </a:lnTo>
                  <a:lnTo>
                    <a:pt x="652" y="811"/>
                  </a:lnTo>
                  <a:lnTo>
                    <a:pt x="653" y="792"/>
                  </a:lnTo>
                  <a:lnTo>
                    <a:pt x="658" y="780"/>
                  </a:lnTo>
                  <a:lnTo>
                    <a:pt x="688" y="777"/>
                  </a:lnTo>
                  <a:lnTo>
                    <a:pt x="777" y="780"/>
                  </a:lnTo>
                  <a:lnTo>
                    <a:pt x="797" y="756"/>
                  </a:lnTo>
                  <a:lnTo>
                    <a:pt x="804" y="730"/>
                  </a:lnTo>
                  <a:lnTo>
                    <a:pt x="784" y="706"/>
                  </a:lnTo>
                  <a:lnTo>
                    <a:pt x="790" y="693"/>
                  </a:lnTo>
                  <a:lnTo>
                    <a:pt x="778" y="684"/>
                  </a:lnTo>
                  <a:lnTo>
                    <a:pt x="775" y="670"/>
                  </a:lnTo>
                  <a:lnTo>
                    <a:pt x="780" y="658"/>
                  </a:lnTo>
                  <a:lnTo>
                    <a:pt x="765" y="650"/>
                  </a:lnTo>
                  <a:lnTo>
                    <a:pt x="775" y="622"/>
                  </a:lnTo>
                  <a:lnTo>
                    <a:pt x="756" y="621"/>
                  </a:lnTo>
                  <a:lnTo>
                    <a:pt x="763" y="609"/>
                  </a:lnTo>
                  <a:lnTo>
                    <a:pt x="748" y="595"/>
                  </a:lnTo>
                  <a:lnTo>
                    <a:pt x="765" y="556"/>
                  </a:lnTo>
                  <a:lnTo>
                    <a:pt x="751" y="535"/>
                  </a:lnTo>
                  <a:lnTo>
                    <a:pt x="777" y="502"/>
                  </a:lnTo>
                  <a:lnTo>
                    <a:pt x="758" y="499"/>
                  </a:lnTo>
                  <a:lnTo>
                    <a:pt x="768" y="484"/>
                  </a:lnTo>
                  <a:lnTo>
                    <a:pt x="576" y="412"/>
                  </a:lnTo>
                  <a:lnTo>
                    <a:pt x="586" y="393"/>
                  </a:lnTo>
                  <a:lnTo>
                    <a:pt x="538" y="370"/>
                  </a:lnTo>
                  <a:lnTo>
                    <a:pt x="544" y="355"/>
                  </a:lnTo>
                  <a:lnTo>
                    <a:pt x="533" y="345"/>
                  </a:lnTo>
                  <a:lnTo>
                    <a:pt x="537" y="336"/>
                  </a:lnTo>
                  <a:lnTo>
                    <a:pt x="564" y="334"/>
                  </a:lnTo>
                  <a:lnTo>
                    <a:pt x="619" y="316"/>
                  </a:lnTo>
                  <a:lnTo>
                    <a:pt x="626" y="305"/>
                  </a:lnTo>
                  <a:lnTo>
                    <a:pt x="641" y="309"/>
                  </a:lnTo>
                  <a:lnTo>
                    <a:pt x="660" y="295"/>
                  </a:lnTo>
                  <a:lnTo>
                    <a:pt x="638" y="288"/>
                  </a:lnTo>
                  <a:lnTo>
                    <a:pt x="609" y="286"/>
                  </a:lnTo>
                  <a:lnTo>
                    <a:pt x="585" y="293"/>
                  </a:lnTo>
                  <a:lnTo>
                    <a:pt x="561" y="304"/>
                  </a:lnTo>
                  <a:lnTo>
                    <a:pt x="545" y="312"/>
                  </a:lnTo>
                  <a:lnTo>
                    <a:pt x="526" y="285"/>
                  </a:lnTo>
                  <a:lnTo>
                    <a:pt x="501" y="286"/>
                  </a:lnTo>
                  <a:lnTo>
                    <a:pt x="490" y="264"/>
                  </a:lnTo>
                  <a:lnTo>
                    <a:pt x="593" y="158"/>
                  </a:lnTo>
                  <a:lnTo>
                    <a:pt x="607" y="163"/>
                  </a:lnTo>
                  <a:lnTo>
                    <a:pt x="628" y="134"/>
                  </a:lnTo>
                  <a:lnTo>
                    <a:pt x="612" y="125"/>
                  </a:lnTo>
                  <a:lnTo>
                    <a:pt x="650" y="77"/>
                  </a:lnTo>
                  <a:lnTo>
                    <a:pt x="662" y="53"/>
                  </a:lnTo>
                  <a:lnTo>
                    <a:pt x="655" y="38"/>
                  </a:lnTo>
                  <a:lnTo>
                    <a:pt x="641" y="31"/>
                  </a:lnTo>
                  <a:lnTo>
                    <a:pt x="626" y="26"/>
                  </a:lnTo>
                  <a:lnTo>
                    <a:pt x="612" y="29"/>
                  </a:lnTo>
                  <a:lnTo>
                    <a:pt x="614" y="10"/>
                  </a:lnTo>
                  <a:lnTo>
                    <a:pt x="602" y="0"/>
                  </a:lnTo>
                  <a:lnTo>
                    <a:pt x="578" y="5"/>
                  </a:lnTo>
                  <a:lnTo>
                    <a:pt x="561" y="16"/>
                  </a:lnTo>
                  <a:lnTo>
                    <a:pt x="549" y="22"/>
                  </a:lnTo>
                  <a:lnTo>
                    <a:pt x="408" y="24"/>
                  </a:lnTo>
                </a:path>
              </a:pathLst>
            </a:custGeom>
            <a:grpFill/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srgbClr val="002060"/>
                </a:solidFill>
                <a:latin typeface="+mn-lt"/>
              </a:endParaRPr>
            </a:p>
          </p:txBody>
        </p:sp>
        <p:sp>
          <p:nvSpPr>
            <p:cNvPr id="111" name="Freeform 18"/>
            <p:cNvSpPr>
              <a:spLocks/>
            </p:cNvSpPr>
            <p:nvPr/>
          </p:nvSpPr>
          <p:spPr bwMode="auto">
            <a:xfrm>
              <a:off x="2601624" y="4687222"/>
              <a:ext cx="753764" cy="853261"/>
            </a:xfrm>
            <a:custGeom>
              <a:avLst/>
              <a:gdLst>
                <a:gd name="T0" fmla="*/ 2147483647 w 633"/>
                <a:gd name="T1" fmla="*/ 2147483647 h 689"/>
                <a:gd name="T2" fmla="*/ 2147483647 w 633"/>
                <a:gd name="T3" fmla="*/ 2147483647 h 689"/>
                <a:gd name="T4" fmla="*/ 2147483647 w 633"/>
                <a:gd name="T5" fmla="*/ 2147483647 h 689"/>
                <a:gd name="T6" fmla="*/ 2147483647 w 633"/>
                <a:gd name="T7" fmla="*/ 2147483647 h 689"/>
                <a:gd name="T8" fmla="*/ 2147483647 w 633"/>
                <a:gd name="T9" fmla="*/ 2147483647 h 689"/>
                <a:gd name="T10" fmla="*/ 0 w 633"/>
                <a:gd name="T11" fmla="*/ 2147483647 h 689"/>
                <a:gd name="T12" fmla="*/ 2147483647 w 633"/>
                <a:gd name="T13" fmla="*/ 2147483647 h 689"/>
                <a:gd name="T14" fmla="*/ 2147483647 w 633"/>
                <a:gd name="T15" fmla="*/ 2147483647 h 689"/>
                <a:gd name="T16" fmla="*/ 2147483647 w 633"/>
                <a:gd name="T17" fmla="*/ 2147483647 h 689"/>
                <a:gd name="T18" fmla="*/ 2147483647 w 633"/>
                <a:gd name="T19" fmla="*/ 2147483647 h 689"/>
                <a:gd name="T20" fmla="*/ 2147483647 w 633"/>
                <a:gd name="T21" fmla="*/ 2147483647 h 689"/>
                <a:gd name="T22" fmla="*/ 2147483647 w 633"/>
                <a:gd name="T23" fmla="*/ 2147483647 h 689"/>
                <a:gd name="T24" fmla="*/ 2147483647 w 633"/>
                <a:gd name="T25" fmla="*/ 2147483647 h 689"/>
                <a:gd name="T26" fmla="*/ 2147483647 w 633"/>
                <a:gd name="T27" fmla="*/ 2147483647 h 689"/>
                <a:gd name="T28" fmla="*/ 2147483647 w 633"/>
                <a:gd name="T29" fmla="*/ 2147483647 h 689"/>
                <a:gd name="T30" fmla="*/ 2147483647 w 633"/>
                <a:gd name="T31" fmla="*/ 2147483647 h 689"/>
                <a:gd name="T32" fmla="*/ 2147483647 w 633"/>
                <a:gd name="T33" fmla="*/ 2147483647 h 689"/>
                <a:gd name="T34" fmla="*/ 2147483647 w 633"/>
                <a:gd name="T35" fmla="*/ 2147483647 h 689"/>
                <a:gd name="T36" fmla="*/ 2147483647 w 633"/>
                <a:gd name="T37" fmla="*/ 2147483647 h 689"/>
                <a:gd name="T38" fmla="*/ 2147483647 w 633"/>
                <a:gd name="T39" fmla="*/ 2147483647 h 689"/>
                <a:gd name="T40" fmla="*/ 2147483647 w 633"/>
                <a:gd name="T41" fmla="*/ 2147483647 h 689"/>
                <a:gd name="T42" fmla="*/ 2147483647 w 633"/>
                <a:gd name="T43" fmla="*/ 2147483647 h 689"/>
                <a:gd name="T44" fmla="*/ 2147483647 w 633"/>
                <a:gd name="T45" fmla="*/ 2147483647 h 689"/>
                <a:gd name="T46" fmla="*/ 2147483647 w 633"/>
                <a:gd name="T47" fmla="*/ 2147483647 h 689"/>
                <a:gd name="T48" fmla="*/ 2147483647 w 633"/>
                <a:gd name="T49" fmla="*/ 2147483647 h 689"/>
                <a:gd name="T50" fmla="*/ 2147483647 w 633"/>
                <a:gd name="T51" fmla="*/ 2147483647 h 689"/>
                <a:gd name="T52" fmla="*/ 2147483647 w 633"/>
                <a:gd name="T53" fmla="*/ 2147483647 h 689"/>
                <a:gd name="T54" fmla="*/ 2147483647 w 633"/>
                <a:gd name="T55" fmla="*/ 2147483647 h 689"/>
                <a:gd name="T56" fmla="*/ 2147483647 w 633"/>
                <a:gd name="T57" fmla="*/ 2147483647 h 689"/>
                <a:gd name="T58" fmla="*/ 2147483647 w 633"/>
                <a:gd name="T59" fmla="*/ 2147483647 h 689"/>
                <a:gd name="T60" fmla="*/ 2147483647 w 633"/>
                <a:gd name="T61" fmla="*/ 2147483647 h 689"/>
                <a:gd name="T62" fmla="*/ 2147483647 w 633"/>
                <a:gd name="T63" fmla="*/ 2147483647 h 689"/>
                <a:gd name="T64" fmla="*/ 2147483647 w 633"/>
                <a:gd name="T65" fmla="*/ 2147483647 h 689"/>
                <a:gd name="T66" fmla="*/ 2147483647 w 633"/>
                <a:gd name="T67" fmla="*/ 2147483647 h 689"/>
                <a:gd name="T68" fmla="*/ 2147483647 w 633"/>
                <a:gd name="T69" fmla="*/ 2147483647 h 689"/>
                <a:gd name="T70" fmla="*/ 2147483647 w 633"/>
                <a:gd name="T71" fmla="*/ 2147483647 h 689"/>
                <a:gd name="T72" fmla="*/ 2147483647 w 633"/>
                <a:gd name="T73" fmla="*/ 2147483647 h 689"/>
                <a:gd name="T74" fmla="*/ 2147483647 w 633"/>
                <a:gd name="T75" fmla="*/ 2147483647 h 689"/>
                <a:gd name="T76" fmla="*/ 2147483647 w 633"/>
                <a:gd name="T77" fmla="*/ 0 h 689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633"/>
                <a:gd name="T118" fmla="*/ 0 h 689"/>
                <a:gd name="T119" fmla="*/ 633 w 633"/>
                <a:gd name="T120" fmla="*/ 689 h 689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633" h="689">
                  <a:moveTo>
                    <a:pt x="129" y="0"/>
                  </a:moveTo>
                  <a:lnTo>
                    <a:pt x="125" y="91"/>
                  </a:lnTo>
                  <a:lnTo>
                    <a:pt x="142" y="93"/>
                  </a:lnTo>
                  <a:lnTo>
                    <a:pt x="144" y="154"/>
                  </a:lnTo>
                  <a:lnTo>
                    <a:pt x="127" y="153"/>
                  </a:lnTo>
                  <a:lnTo>
                    <a:pt x="129" y="185"/>
                  </a:lnTo>
                  <a:lnTo>
                    <a:pt x="118" y="194"/>
                  </a:lnTo>
                  <a:lnTo>
                    <a:pt x="120" y="245"/>
                  </a:lnTo>
                  <a:lnTo>
                    <a:pt x="88" y="273"/>
                  </a:lnTo>
                  <a:lnTo>
                    <a:pt x="89" y="364"/>
                  </a:lnTo>
                  <a:lnTo>
                    <a:pt x="4" y="365"/>
                  </a:lnTo>
                  <a:lnTo>
                    <a:pt x="0" y="485"/>
                  </a:lnTo>
                  <a:lnTo>
                    <a:pt x="91" y="484"/>
                  </a:lnTo>
                  <a:lnTo>
                    <a:pt x="94" y="499"/>
                  </a:lnTo>
                  <a:lnTo>
                    <a:pt x="88" y="511"/>
                  </a:lnTo>
                  <a:lnTo>
                    <a:pt x="84" y="532"/>
                  </a:lnTo>
                  <a:lnTo>
                    <a:pt x="93" y="537"/>
                  </a:lnTo>
                  <a:lnTo>
                    <a:pt x="94" y="549"/>
                  </a:lnTo>
                  <a:lnTo>
                    <a:pt x="178" y="595"/>
                  </a:lnTo>
                  <a:lnTo>
                    <a:pt x="211" y="528"/>
                  </a:lnTo>
                  <a:lnTo>
                    <a:pt x="242" y="559"/>
                  </a:lnTo>
                  <a:lnTo>
                    <a:pt x="252" y="557"/>
                  </a:lnTo>
                  <a:lnTo>
                    <a:pt x="271" y="545"/>
                  </a:lnTo>
                  <a:lnTo>
                    <a:pt x="288" y="547"/>
                  </a:lnTo>
                  <a:lnTo>
                    <a:pt x="298" y="542"/>
                  </a:lnTo>
                  <a:lnTo>
                    <a:pt x="297" y="513"/>
                  </a:lnTo>
                  <a:lnTo>
                    <a:pt x="336" y="513"/>
                  </a:lnTo>
                  <a:lnTo>
                    <a:pt x="358" y="559"/>
                  </a:lnTo>
                  <a:lnTo>
                    <a:pt x="381" y="557"/>
                  </a:lnTo>
                  <a:lnTo>
                    <a:pt x="396" y="549"/>
                  </a:lnTo>
                  <a:lnTo>
                    <a:pt x="415" y="557"/>
                  </a:lnTo>
                  <a:lnTo>
                    <a:pt x="417" y="576"/>
                  </a:lnTo>
                  <a:lnTo>
                    <a:pt x="408" y="585"/>
                  </a:lnTo>
                  <a:lnTo>
                    <a:pt x="472" y="660"/>
                  </a:lnTo>
                  <a:lnTo>
                    <a:pt x="538" y="655"/>
                  </a:lnTo>
                  <a:lnTo>
                    <a:pt x="566" y="689"/>
                  </a:lnTo>
                  <a:lnTo>
                    <a:pt x="585" y="670"/>
                  </a:lnTo>
                  <a:lnTo>
                    <a:pt x="607" y="665"/>
                  </a:lnTo>
                  <a:lnTo>
                    <a:pt x="612" y="514"/>
                  </a:lnTo>
                  <a:lnTo>
                    <a:pt x="610" y="504"/>
                  </a:lnTo>
                  <a:lnTo>
                    <a:pt x="629" y="490"/>
                  </a:lnTo>
                  <a:lnTo>
                    <a:pt x="626" y="468"/>
                  </a:lnTo>
                  <a:lnTo>
                    <a:pt x="616" y="470"/>
                  </a:lnTo>
                  <a:lnTo>
                    <a:pt x="598" y="461"/>
                  </a:lnTo>
                  <a:lnTo>
                    <a:pt x="583" y="468"/>
                  </a:lnTo>
                  <a:lnTo>
                    <a:pt x="581" y="453"/>
                  </a:lnTo>
                  <a:lnTo>
                    <a:pt x="598" y="453"/>
                  </a:lnTo>
                  <a:lnTo>
                    <a:pt x="604" y="441"/>
                  </a:lnTo>
                  <a:lnTo>
                    <a:pt x="598" y="430"/>
                  </a:lnTo>
                  <a:lnTo>
                    <a:pt x="581" y="432"/>
                  </a:lnTo>
                  <a:lnTo>
                    <a:pt x="568" y="441"/>
                  </a:lnTo>
                  <a:lnTo>
                    <a:pt x="552" y="424"/>
                  </a:lnTo>
                  <a:lnTo>
                    <a:pt x="550" y="334"/>
                  </a:lnTo>
                  <a:lnTo>
                    <a:pt x="631" y="334"/>
                  </a:lnTo>
                  <a:lnTo>
                    <a:pt x="633" y="177"/>
                  </a:lnTo>
                  <a:lnTo>
                    <a:pt x="583" y="173"/>
                  </a:lnTo>
                  <a:lnTo>
                    <a:pt x="557" y="177"/>
                  </a:lnTo>
                  <a:lnTo>
                    <a:pt x="556" y="108"/>
                  </a:lnTo>
                  <a:lnTo>
                    <a:pt x="499" y="86"/>
                  </a:lnTo>
                  <a:lnTo>
                    <a:pt x="492" y="103"/>
                  </a:lnTo>
                  <a:lnTo>
                    <a:pt x="429" y="106"/>
                  </a:lnTo>
                  <a:lnTo>
                    <a:pt x="422" y="94"/>
                  </a:lnTo>
                  <a:lnTo>
                    <a:pt x="410" y="91"/>
                  </a:lnTo>
                  <a:lnTo>
                    <a:pt x="398" y="93"/>
                  </a:lnTo>
                  <a:lnTo>
                    <a:pt x="374" y="82"/>
                  </a:lnTo>
                  <a:lnTo>
                    <a:pt x="350" y="76"/>
                  </a:lnTo>
                  <a:lnTo>
                    <a:pt x="353" y="67"/>
                  </a:lnTo>
                  <a:lnTo>
                    <a:pt x="276" y="22"/>
                  </a:lnTo>
                  <a:lnTo>
                    <a:pt x="264" y="28"/>
                  </a:lnTo>
                  <a:lnTo>
                    <a:pt x="249" y="31"/>
                  </a:lnTo>
                  <a:lnTo>
                    <a:pt x="240" y="36"/>
                  </a:lnTo>
                  <a:lnTo>
                    <a:pt x="221" y="31"/>
                  </a:lnTo>
                  <a:lnTo>
                    <a:pt x="201" y="28"/>
                  </a:lnTo>
                  <a:lnTo>
                    <a:pt x="184" y="17"/>
                  </a:lnTo>
                  <a:lnTo>
                    <a:pt x="173" y="26"/>
                  </a:lnTo>
                  <a:lnTo>
                    <a:pt x="165" y="16"/>
                  </a:lnTo>
                  <a:lnTo>
                    <a:pt x="156" y="10"/>
                  </a:lnTo>
                  <a:lnTo>
                    <a:pt x="129" y="0"/>
                  </a:lnTo>
                  <a:close/>
                </a:path>
              </a:pathLst>
            </a:custGeom>
            <a:noFill/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altLang="ru-RU" dirty="0">
                <a:solidFill>
                  <a:srgbClr val="002060"/>
                </a:solidFill>
                <a:latin typeface="Franklin Gothic Book" pitchFamily="34" charset="0"/>
              </a:endParaRPr>
            </a:p>
          </p:txBody>
        </p:sp>
        <p:sp>
          <p:nvSpPr>
            <p:cNvPr id="112" name="Freeform 19"/>
            <p:cNvSpPr>
              <a:spLocks/>
            </p:cNvSpPr>
            <p:nvPr/>
          </p:nvSpPr>
          <p:spPr bwMode="auto">
            <a:xfrm>
              <a:off x="2145337" y="5168029"/>
              <a:ext cx="1448268" cy="916917"/>
            </a:xfrm>
            <a:custGeom>
              <a:avLst/>
              <a:gdLst>
                <a:gd name="T0" fmla="*/ 525463 w 1215"/>
                <a:gd name="T1" fmla="*/ 98425 h 741"/>
                <a:gd name="T2" fmla="*/ 407988 w 1215"/>
                <a:gd name="T3" fmla="*/ 204787 h 741"/>
                <a:gd name="T4" fmla="*/ 336550 w 1215"/>
                <a:gd name="T5" fmla="*/ 223837 h 741"/>
                <a:gd name="T6" fmla="*/ 301625 w 1215"/>
                <a:gd name="T7" fmla="*/ 261937 h 741"/>
                <a:gd name="T8" fmla="*/ 241300 w 1215"/>
                <a:gd name="T9" fmla="*/ 288925 h 741"/>
                <a:gd name="T10" fmla="*/ 133350 w 1215"/>
                <a:gd name="T11" fmla="*/ 368300 h 741"/>
                <a:gd name="T12" fmla="*/ 87313 w 1215"/>
                <a:gd name="T13" fmla="*/ 414337 h 741"/>
                <a:gd name="T14" fmla="*/ 84138 w 1215"/>
                <a:gd name="T15" fmla="*/ 460375 h 741"/>
                <a:gd name="T16" fmla="*/ 61913 w 1215"/>
                <a:gd name="T17" fmla="*/ 569912 h 741"/>
                <a:gd name="T18" fmla="*/ 22225 w 1215"/>
                <a:gd name="T19" fmla="*/ 590550 h 741"/>
                <a:gd name="T20" fmla="*/ 19050 w 1215"/>
                <a:gd name="T21" fmla="*/ 628650 h 741"/>
                <a:gd name="T22" fmla="*/ 76200 w 1215"/>
                <a:gd name="T23" fmla="*/ 635000 h 741"/>
                <a:gd name="T24" fmla="*/ 106363 w 1215"/>
                <a:gd name="T25" fmla="*/ 685800 h 741"/>
                <a:gd name="T26" fmla="*/ 133350 w 1215"/>
                <a:gd name="T27" fmla="*/ 750887 h 741"/>
                <a:gd name="T28" fmla="*/ 152400 w 1215"/>
                <a:gd name="T29" fmla="*/ 788987 h 741"/>
                <a:gd name="T30" fmla="*/ 217488 w 1215"/>
                <a:gd name="T31" fmla="*/ 784225 h 741"/>
                <a:gd name="T32" fmla="*/ 293688 w 1215"/>
                <a:gd name="T33" fmla="*/ 754062 h 741"/>
                <a:gd name="T34" fmla="*/ 304800 w 1215"/>
                <a:gd name="T35" fmla="*/ 674687 h 741"/>
                <a:gd name="T36" fmla="*/ 350838 w 1215"/>
                <a:gd name="T37" fmla="*/ 666750 h 741"/>
                <a:gd name="T38" fmla="*/ 441325 w 1215"/>
                <a:gd name="T39" fmla="*/ 639762 h 741"/>
                <a:gd name="T40" fmla="*/ 479425 w 1215"/>
                <a:gd name="T41" fmla="*/ 669925 h 741"/>
                <a:gd name="T42" fmla="*/ 476250 w 1215"/>
                <a:gd name="T43" fmla="*/ 779462 h 741"/>
                <a:gd name="T44" fmla="*/ 563563 w 1215"/>
                <a:gd name="T45" fmla="*/ 800100 h 741"/>
                <a:gd name="T46" fmla="*/ 571500 w 1215"/>
                <a:gd name="T47" fmla="*/ 865187 h 741"/>
                <a:gd name="T48" fmla="*/ 606425 w 1215"/>
                <a:gd name="T49" fmla="*/ 895350 h 741"/>
                <a:gd name="T50" fmla="*/ 574675 w 1215"/>
                <a:gd name="T51" fmla="*/ 963612 h 741"/>
                <a:gd name="T52" fmla="*/ 614363 w 1215"/>
                <a:gd name="T53" fmla="*/ 1054100 h 741"/>
                <a:gd name="T54" fmla="*/ 606425 w 1215"/>
                <a:gd name="T55" fmla="*/ 1138237 h 741"/>
                <a:gd name="T56" fmla="*/ 688975 w 1215"/>
                <a:gd name="T57" fmla="*/ 1143000 h 741"/>
                <a:gd name="T58" fmla="*/ 754063 w 1215"/>
                <a:gd name="T59" fmla="*/ 1138237 h 741"/>
                <a:gd name="T60" fmla="*/ 827088 w 1215"/>
                <a:gd name="T61" fmla="*/ 1154112 h 741"/>
                <a:gd name="T62" fmla="*/ 884238 w 1215"/>
                <a:gd name="T63" fmla="*/ 1176337 h 741"/>
                <a:gd name="T64" fmla="*/ 974725 w 1215"/>
                <a:gd name="T65" fmla="*/ 1058862 h 741"/>
                <a:gd name="T66" fmla="*/ 1074738 w 1215"/>
                <a:gd name="T67" fmla="*/ 993775 h 741"/>
                <a:gd name="T68" fmla="*/ 1436688 w 1215"/>
                <a:gd name="T69" fmla="*/ 950912 h 741"/>
                <a:gd name="T70" fmla="*/ 1466850 w 1215"/>
                <a:gd name="T71" fmla="*/ 860425 h 741"/>
                <a:gd name="T72" fmla="*/ 1433513 w 1215"/>
                <a:gd name="T73" fmla="*/ 819150 h 741"/>
                <a:gd name="T74" fmla="*/ 1489075 w 1215"/>
                <a:gd name="T75" fmla="*/ 792162 h 741"/>
                <a:gd name="T76" fmla="*/ 1565275 w 1215"/>
                <a:gd name="T77" fmla="*/ 800100 h 741"/>
                <a:gd name="T78" fmla="*/ 1585913 w 1215"/>
                <a:gd name="T79" fmla="*/ 844550 h 741"/>
                <a:gd name="T80" fmla="*/ 1928813 w 1215"/>
                <a:gd name="T81" fmla="*/ 730250 h 741"/>
                <a:gd name="T82" fmla="*/ 1879601 w 1215"/>
                <a:gd name="T83" fmla="*/ 639762 h 741"/>
                <a:gd name="T84" fmla="*/ 1809751 w 1215"/>
                <a:gd name="T85" fmla="*/ 612775 h 741"/>
                <a:gd name="T86" fmla="*/ 1565275 w 1215"/>
                <a:gd name="T87" fmla="*/ 436562 h 741"/>
                <a:gd name="T88" fmla="*/ 1463675 w 1215"/>
                <a:gd name="T89" fmla="*/ 411162 h 741"/>
                <a:gd name="T90" fmla="*/ 1246188 w 1215"/>
                <a:gd name="T91" fmla="*/ 307975 h 741"/>
                <a:gd name="T92" fmla="*/ 1257300 w 1215"/>
                <a:gd name="T93" fmla="*/ 254000 h 741"/>
                <a:gd name="T94" fmla="*/ 1212850 w 1215"/>
                <a:gd name="T95" fmla="*/ 273050 h 741"/>
                <a:gd name="T96" fmla="*/ 1066800 w 1215"/>
                <a:gd name="T97" fmla="*/ 193675 h 741"/>
                <a:gd name="T98" fmla="*/ 1047750 w 1215"/>
                <a:gd name="T99" fmla="*/ 242887 h 741"/>
                <a:gd name="T100" fmla="*/ 965200 w 1215"/>
                <a:gd name="T101" fmla="*/ 246062 h 741"/>
                <a:gd name="T102" fmla="*/ 750888 w 1215"/>
                <a:gd name="T103" fmla="*/ 255587 h 741"/>
                <a:gd name="T104" fmla="*/ 746125 w 1215"/>
                <a:gd name="T105" fmla="*/ 193675 h 741"/>
                <a:gd name="T106" fmla="*/ 598488 w 1215"/>
                <a:gd name="T107" fmla="*/ 150812 h 74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215"/>
                <a:gd name="T163" fmla="*/ 0 h 741"/>
                <a:gd name="T164" fmla="*/ 1215 w 1215"/>
                <a:gd name="T165" fmla="*/ 741 h 741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215" h="741">
                  <a:moveTo>
                    <a:pt x="380" y="21"/>
                  </a:moveTo>
                  <a:lnTo>
                    <a:pt x="329" y="0"/>
                  </a:lnTo>
                  <a:lnTo>
                    <a:pt x="331" y="62"/>
                  </a:lnTo>
                  <a:lnTo>
                    <a:pt x="269" y="65"/>
                  </a:lnTo>
                  <a:lnTo>
                    <a:pt x="271" y="117"/>
                  </a:lnTo>
                  <a:lnTo>
                    <a:pt x="257" y="129"/>
                  </a:lnTo>
                  <a:lnTo>
                    <a:pt x="236" y="125"/>
                  </a:lnTo>
                  <a:lnTo>
                    <a:pt x="219" y="127"/>
                  </a:lnTo>
                  <a:lnTo>
                    <a:pt x="212" y="141"/>
                  </a:lnTo>
                  <a:lnTo>
                    <a:pt x="206" y="149"/>
                  </a:lnTo>
                  <a:lnTo>
                    <a:pt x="194" y="146"/>
                  </a:lnTo>
                  <a:lnTo>
                    <a:pt x="190" y="165"/>
                  </a:lnTo>
                  <a:lnTo>
                    <a:pt x="180" y="165"/>
                  </a:lnTo>
                  <a:lnTo>
                    <a:pt x="171" y="172"/>
                  </a:lnTo>
                  <a:lnTo>
                    <a:pt x="152" y="182"/>
                  </a:lnTo>
                  <a:lnTo>
                    <a:pt x="152" y="209"/>
                  </a:lnTo>
                  <a:lnTo>
                    <a:pt x="86" y="215"/>
                  </a:lnTo>
                  <a:lnTo>
                    <a:pt x="84" y="232"/>
                  </a:lnTo>
                  <a:lnTo>
                    <a:pt x="74" y="245"/>
                  </a:lnTo>
                  <a:lnTo>
                    <a:pt x="56" y="249"/>
                  </a:lnTo>
                  <a:lnTo>
                    <a:pt x="55" y="261"/>
                  </a:lnTo>
                  <a:lnTo>
                    <a:pt x="46" y="256"/>
                  </a:lnTo>
                  <a:lnTo>
                    <a:pt x="29" y="275"/>
                  </a:lnTo>
                  <a:lnTo>
                    <a:pt x="53" y="290"/>
                  </a:lnTo>
                  <a:lnTo>
                    <a:pt x="19" y="324"/>
                  </a:lnTo>
                  <a:lnTo>
                    <a:pt x="26" y="341"/>
                  </a:lnTo>
                  <a:lnTo>
                    <a:pt x="39" y="359"/>
                  </a:lnTo>
                  <a:lnTo>
                    <a:pt x="29" y="365"/>
                  </a:lnTo>
                  <a:lnTo>
                    <a:pt x="19" y="362"/>
                  </a:lnTo>
                  <a:lnTo>
                    <a:pt x="14" y="372"/>
                  </a:lnTo>
                  <a:lnTo>
                    <a:pt x="0" y="376"/>
                  </a:lnTo>
                  <a:lnTo>
                    <a:pt x="0" y="388"/>
                  </a:lnTo>
                  <a:lnTo>
                    <a:pt x="12" y="396"/>
                  </a:lnTo>
                  <a:lnTo>
                    <a:pt x="24" y="398"/>
                  </a:lnTo>
                  <a:lnTo>
                    <a:pt x="34" y="410"/>
                  </a:lnTo>
                  <a:lnTo>
                    <a:pt x="48" y="400"/>
                  </a:lnTo>
                  <a:lnTo>
                    <a:pt x="56" y="393"/>
                  </a:lnTo>
                  <a:lnTo>
                    <a:pt x="63" y="419"/>
                  </a:lnTo>
                  <a:lnTo>
                    <a:pt x="67" y="432"/>
                  </a:lnTo>
                  <a:lnTo>
                    <a:pt x="86" y="451"/>
                  </a:lnTo>
                  <a:lnTo>
                    <a:pt x="82" y="461"/>
                  </a:lnTo>
                  <a:lnTo>
                    <a:pt x="84" y="473"/>
                  </a:lnTo>
                  <a:lnTo>
                    <a:pt x="70" y="482"/>
                  </a:lnTo>
                  <a:lnTo>
                    <a:pt x="79" y="494"/>
                  </a:lnTo>
                  <a:lnTo>
                    <a:pt x="96" y="497"/>
                  </a:lnTo>
                  <a:lnTo>
                    <a:pt x="104" y="491"/>
                  </a:lnTo>
                  <a:lnTo>
                    <a:pt x="130" y="485"/>
                  </a:lnTo>
                  <a:lnTo>
                    <a:pt x="137" y="494"/>
                  </a:lnTo>
                  <a:lnTo>
                    <a:pt x="156" y="492"/>
                  </a:lnTo>
                  <a:lnTo>
                    <a:pt x="173" y="492"/>
                  </a:lnTo>
                  <a:lnTo>
                    <a:pt x="185" y="475"/>
                  </a:lnTo>
                  <a:lnTo>
                    <a:pt x="195" y="463"/>
                  </a:lnTo>
                  <a:lnTo>
                    <a:pt x="194" y="441"/>
                  </a:lnTo>
                  <a:lnTo>
                    <a:pt x="192" y="425"/>
                  </a:lnTo>
                  <a:lnTo>
                    <a:pt x="202" y="425"/>
                  </a:lnTo>
                  <a:lnTo>
                    <a:pt x="206" y="415"/>
                  </a:lnTo>
                  <a:lnTo>
                    <a:pt x="221" y="420"/>
                  </a:lnTo>
                  <a:lnTo>
                    <a:pt x="228" y="412"/>
                  </a:lnTo>
                  <a:lnTo>
                    <a:pt x="266" y="412"/>
                  </a:lnTo>
                  <a:lnTo>
                    <a:pt x="278" y="403"/>
                  </a:lnTo>
                  <a:lnTo>
                    <a:pt x="288" y="410"/>
                  </a:lnTo>
                  <a:lnTo>
                    <a:pt x="300" y="410"/>
                  </a:lnTo>
                  <a:lnTo>
                    <a:pt x="302" y="422"/>
                  </a:lnTo>
                  <a:lnTo>
                    <a:pt x="293" y="436"/>
                  </a:lnTo>
                  <a:lnTo>
                    <a:pt x="296" y="475"/>
                  </a:lnTo>
                  <a:lnTo>
                    <a:pt x="300" y="491"/>
                  </a:lnTo>
                  <a:lnTo>
                    <a:pt x="315" y="496"/>
                  </a:lnTo>
                  <a:lnTo>
                    <a:pt x="348" y="496"/>
                  </a:lnTo>
                  <a:lnTo>
                    <a:pt x="355" y="504"/>
                  </a:lnTo>
                  <a:lnTo>
                    <a:pt x="353" y="518"/>
                  </a:lnTo>
                  <a:lnTo>
                    <a:pt x="350" y="533"/>
                  </a:lnTo>
                  <a:lnTo>
                    <a:pt x="360" y="545"/>
                  </a:lnTo>
                  <a:lnTo>
                    <a:pt x="367" y="539"/>
                  </a:lnTo>
                  <a:lnTo>
                    <a:pt x="384" y="551"/>
                  </a:lnTo>
                  <a:lnTo>
                    <a:pt x="382" y="564"/>
                  </a:lnTo>
                  <a:lnTo>
                    <a:pt x="368" y="575"/>
                  </a:lnTo>
                  <a:lnTo>
                    <a:pt x="367" y="592"/>
                  </a:lnTo>
                  <a:lnTo>
                    <a:pt x="362" y="607"/>
                  </a:lnTo>
                  <a:lnTo>
                    <a:pt x="362" y="624"/>
                  </a:lnTo>
                  <a:lnTo>
                    <a:pt x="374" y="648"/>
                  </a:lnTo>
                  <a:lnTo>
                    <a:pt x="387" y="664"/>
                  </a:lnTo>
                  <a:lnTo>
                    <a:pt x="362" y="683"/>
                  </a:lnTo>
                  <a:lnTo>
                    <a:pt x="367" y="705"/>
                  </a:lnTo>
                  <a:lnTo>
                    <a:pt x="382" y="717"/>
                  </a:lnTo>
                  <a:lnTo>
                    <a:pt x="401" y="729"/>
                  </a:lnTo>
                  <a:lnTo>
                    <a:pt x="411" y="737"/>
                  </a:lnTo>
                  <a:lnTo>
                    <a:pt x="434" y="720"/>
                  </a:lnTo>
                  <a:lnTo>
                    <a:pt x="451" y="727"/>
                  </a:lnTo>
                  <a:lnTo>
                    <a:pt x="461" y="717"/>
                  </a:lnTo>
                  <a:lnTo>
                    <a:pt x="475" y="717"/>
                  </a:lnTo>
                  <a:lnTo>
                    <a:pt x="485" y="725"/>
                  </a:lnTo>
                  <a:lnTo>
                    <a:pt x="511" y="729"/>
                  </a:lnTo>
                  <a:lnTo>
                    <a:pt x="521" y="727"/>
                  </a:lnTo>
                  <a:lnTo>
                    <a:pt x="531" y="737"/>
                  </a:lnTo>
                  <a:lnTo>
                    <a:pt x="547" y="732"/>
                  </a:lnTo>
                  <a:lnTo>
                    <a:pt x="557" y="741"/>
                  </a:lnTo>
                  <a:lnTo>
                    <a:pt x="590" y="741"/>
                  </a:lnTo>
                  <a:lnTo>
                    <a:pt x="596" y="676"/>
                  </a:lnTo>
                  <a:lnTo>
                    <a:pt x="614" y="667"/>
                  </a:lnTo>
                  <a:lnTo>
                    <a:pt x="614" y="648"/>
                  </a:lnTo>
                  <a:lnTo>
                    <a:pt x="665" y="645"/>
                  </a:lnTo>
                  <a:lnTo>
                    <a:pt x="677" y="626"/>
                  </a:lnTo>
                  <a:lnTo>
                    <a:pt x="716" y="609"/>
                  </a:lnTo>
                  <a:lnTo>
                    <a:pt x="716" y="599"/>
                  </a:lnTo>
                  <a:lnTo>
                    <a:pt x="905" y="599"/>
                  </a:lnTo>
                  <a:lnTo>
                    <a:pt x="903" y="569"/>
                  </a:lnTo>
                  <a:lnTo>
                    <a:pt x="915" y="554"/>
                  </a:lnTo>
                  <a:lnTo>
                    <a:pt x="924" y="542"/>
                  </a:lnTo>
                  <a:lnTo>
                    <a:pt x="919" y="530"/>
                  </a:lnTo>
                  <a:lnTo>
                    <a:pt x="912" y="521"/>
                  </a:lnTo>
                  <a:lnTo>
                    <a:pt x="903" y="516"/>
                  </a:lnTo>
                  <a:lnTo>
                    <a:pt x="917" y="506"/>
                  </a:lnTo>
                  <a:lnTo>
                    <a:pt x="927" y="496"/>
                  </a:lnTo>
                  <a:lnTo>
                    <a:pt x="938" y="499"/>
                  </a:lnTo>
                  <a:lnTo>
                    <a:pt x="950" y="509"/>
                  </a:lnTo>
                  <a:lnTo>
                    <a:pt x="970" y="511"/>
                  </a:lnTo>
                  <a:lnTo>
                    <a:pt x="986" y="504"/>
                  </a:lnTo>
                  <a:lnTo>
                    <a:pt x="998" y="508"/>
                  </a:lnTo>
                  <a:lnTo>
                    <a:pt x="1001" y="520"/>
                  </a:lnTo>
                  <a:lnTo>
                    <a:pt x="999" y="532"/>
                  </a:lnTo>
                  <a:lnTo>
                    <a:pt x="1013" y="540"/>
                  </a:lnTo>
                  <a:lnTo>
                    <a:pt x="1195" y="473"/>
                  </a:lnTo>
                  <a:lnTo>
                    <a:pt x="1215" y="460"/>
                  </a:lnTo>
                  <a:lnTo>
                    <a:pt x="1196" y="431"/>
                  </a:lnTo>
                  <a:lnTo>
                    <a:pt x="1196" y="403"/>
                  </a:lnTo>
                  <a:lnTo>
                    <a:pt x="1184" y="403"/>
                  </a:lnTo>
                  <a:lnTo>
                    <a:pt x="1174" y="403"/>
                  </a:lnTo>
                  <a:lnTo>
                    <a:pt x="1154" y="400"/>
                  </a:lnTo>
                  <a:lnTo>
                    <a:pt x="1140" y="386"/>
                  </a:lnTo>
                  <a:lnTo>
                    <a:pt x="1011" y="384"/>
                  </a:lnTo>
                  <a:lnTo>
                    <a:pt x="1004" y="295"/>
                  </a:lnTo>
                  <a:lnTo>
                    <a:pt x="986" y="275"/>
                  </a:lnTo>
                  <a:lnTo>
                    <a:pt x="962" y="283"/>
                  </a:lnTo>
                  <a:lnTo>
                    <a:pt x="950" y="299"/>
                  </a:lnTo>
                  <a:lnTo>
                    <a:pt x="922" y="259"/>
                  </a:lnTo>
                  <a:lnTo>
                    <a:pt x="850" y="268"/>
                  </a:lnTo>
                  <a:lnTo>
                    <a:pt x="821" y="223"/>
                  </a:lnTo>
                  <a:lnTo>
                    <a:pt x="785" y="194"/>
                  </a:lnTo>
                  <a:lnTo>
                    <a:pt x="797" y="185"/>
                  </a:lnTo>
                  <a:lnTo>
                    <a:pt x="799" y="168"/>
                  </a:lnTo>
                  <a:lnTo>
                    <a:pt x="792" y="160"/>
                  </a:lnTo>
                  <a:lnTo>
                    <a:pt x="782" y="156"/>
                  </a:lnTo>
                  <a:lnTo>
                    <a:pt x="766" y="161"/>
                  </a:lnTo>
                  <a:lnTo>
                    <a:pt x="764" y="172"/>
                  </a:lnTo>
                  <a:lnTo>
                    <a:pt x="739" y="172"/>
                  </a:lnTo>
                  <a:lnTo>
                    <a:pt x="716" y="122"/>
                  </a:lnTo>
                  <a:lnTo>
                    <a:pt x="672" y="122"/>
                  </a:lnTo>
                  <a:lnTo>
                    <a:pt x="682" y="156"/>
                  </a:lnTo>
                  <a:lnTo>
                    <a:pt x="672" y="156"/>
                  </a:lnTo>
                  <a:lnTo>
                    <a:pt x="660" y="153"/>
                  </a:lnTo>
                  <a:lnTo>
                    <a:pt x="644" y="158"/>
                  </a:lnTo>
                  <a:lnTo>
                    <a:pt x="627" y="168"/>
                  </a:lnTo>
                  <a:lnTo>
                    <a:pt x="608" y="155"/>
                  </a:lnTo>
                  <a:lnTo>
                    <a:pt x="593" y="141"/>
                  </a:lnTo>
                  <a:lnTo>
                    <a:pt x="562" y="203"/>
                  </a:lnTo>
                  <a:lnTo>
                    <a:pt x="473" y="161"/>
                  </a:lnTo>
                  <a:lnTo>
                    <a:pt x="476" y="146"/>
                  </a:lnTo>
                  <a:lnTo>
                    <a:pt x="466" y="141"/>
                  </a:lnTo>
                  <a:lnTo>
                    <a:pt x="470" y="122"/>
                  </a:lnTo>
                  <a:lnTo>
                    <a:pt x="480" y="108"/>
                  </a:lnTo>
                  <a:lnTo>
                    <a:pt x="471" y="91"/>
                  </a:lnTo>
                  <a:lnTo>
                    <a:pt x="377" y="95"/>
                  </a:lnTo>
                  <a:lnTo>
                    <a:pt x="380" y="21"/>
                  </a:lnTo>
                  <a:close/>
                </a:path>
              </a:pathLst>
            </a:custGeom>
            <a:grpFill/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srgbClr val="002060"/>
                </a:solidFill>
                <a:latin typeface="+mn-lt"/>
              </a:endParaRPr>
            </a:p>
          </p:txBody>
        </p:sp>
        <p:sp>
          <p:nvSpPr>
            <p:cNvPr id="113" name="Freeform 20"/>
            <p:cNvSpPr>
              <a:spLocks/>
            </p:cNvSpPr>
            <p:nvPr/>
          </p:nvSpPr>
          <p:spPr bwMode="auto">
            <a:xfrm>
              <a:off x="2927544" y="5419944"/>
              <a:ext cx="346067" cy="304736"/>
            </a:xfrm>
            <a:custGeom>
              <a:avLst/>
              <a:gdLst>
                <a:gd name="T0" fmla="*/ 220663 w 290"/>
                <a:gd name="T1" fmla="*/ 0 h 245"/>
                <a:gd name="T2" fmla="*/ 196850 w 290"/>
                <a:gd name="T3" fmla="*/ 26987 h 245"/>
                <a:gd name="T4" fmla="*/ 188912 w 290"/>
                <a:gd name="T5" fmla="*/ 44450 h 245"/>
                <a:gd name="T6" fmla="*/ 185737 w 290"/>
                <a:gd name="T7" fmla="*/ 14287 h 245"/>
                <a:gd name="T8" fmla="*/ 166687 w 290"/>
                <a:gd name="T9" fmla="*/ 19050 h 245"/>
                <a:gd name="T10" fmla="*/ 131762 w 290"/>
                <a:gd name="T11" fmla="*/ 84137 h 245"/>
                <a:gd name="T12" fmla="*/ 163512 w 290"/>
                <a:gd name="T13" fmla="*/ 131762 h 245"/>
                <a:gd name="T14" fmla="*/ 142875 w 290"/>
                <a:gd name="T15" fmla="*/ 147637 h 245"/>
                <a:gd name="T16" fmla="*/ 114300 w 290"/>
                <a:gd name="T17" fmla="*/ 95250 h 245"/>
                <a:gd name="T18" fmla="*/ 17462 w 290"/>
                <a:gd name="T19" fmla="*/ 98425 h 245"/>
                <a:gd name="T20" fmla="*/ 0 w 290"/>
                <a:gd name="T21" fmla="*/ 114300 h 245"/>
                <a:gd name="T22" fmla="*/ 14288 w 290"/>
                <a:gd name="T23" fmla="*/ 141287 h 245"/>
                <a:gd name="T24" fmla="*/ 57150 w 290"/>
                <a:gd name="T25" fmla="*/ 174625 h 245"/>
                <a:gd name="T26" fmla="*/ 87312 w 290"/>
                <a:gd name="T27" fmla="*/ 177800 h 245"/>
                <a:gd name="T28" fmla="*/ 101600 w 290"/>
                <a:gd name="T29" fmla="*/ 163512 h 245"/>
                <a:gd name="T30" fmla="*/ 117475 w 290"/>
                <a:gd name="T31" fmla="*/ 155575 h 245"/>
                <a:gd name="T32" fmla="*/ 133350 w 290"/>
                <a:gd name="T33" fmla="*/ 171450 h 245"/>
                <a:gd name="T34" fmla="*/ 114300 w 290"/>
                <a:gd name="T35" fmla="*/ 188912 h 245"/>
                <a:gd name="T36" fmla="*/ 144462 w 290"/>
                <a:gd name="T37" fmla="*/ 185737 h 245"/>
                <a:gd name="T38" fmla="*/ 150812 w 290"/>
                <a:gd name="T39" fmla="*/ 217487 h 245"/>
                <a:gd name="T40" fmla="*/ 128587 w 290"/>
                <a:gd name="T41" fmla="*/ 254000 h 245"/>
                <a:gd name="T42" fmla="*/ 144462 w 290"/>
                <a:gd name="T43" fmla="*/ 273050 h 245"/>
                <a:gd name="T44" fmla="*/ 136525 w 290"/>
                <a:gd name="T45" fmla="*/ 292100 h 245"/>
                <a:gd name="T46" fmla="*/ 139700 w 290"/>
                <a:gd name="T47" fmla="*/ 322262 h 245"/>
                <a:gd name="T48" fmla="*/ 182562 w 290"/>
                <a:gd name="T49" fmla="*/ 319087 h 245"/>
                <a:gd name="T50" fmla="*/ 185737 w 290"/>
                <a:gd name="T51" fmla="*/ 346075 h 245"/>
                <a:gd name="T52" fmla="*/ 277812 w 290"/>
                <a:gd name="T53" fmla="*/ 346075 h 245"/>
                <a:gd name="T54" fmla="*/ 280987 w 290"/>
                <a:gd name="T55" fmla="*/ 369887 h 245"/>
                <a:gd name="T56" fmla="*/ 303212 w 290"/>
                <a:gd name="T57" fmla="*/ 388937 h 245"/>
                <a:gd name="T58" fmla="*/ 379412 w 290"/>
                <a:gd name="T59" fmla="*/ 341312 h 245"/>
                <a:gd name="T60" fmla="*/ 357187 w 290"/>
                <a:gd name="T61" fmla="*/ 300037 h 245"/>
                <a:gd name="T62" fmla="*/ 334962 w 290"/>
                <a:gd name="T63" fmla="*/ 292100 h 245"/>
                <a:gd name="T64" fmla="*/ 346075 w 290"/>
                <a:gd name="T65" fmla="*/ 269875 h 245"/>
                <a:gd name="T66" fmla="*/ 436563 w 290"/>
                <a:gd name="T67" fmla="*/ 207962 h 245"/>
                <a:gd name="T68" fmla="*/ 455613 w 290"/>
                <a:gd name="T69" fmla="*/ 158750 h 245"/>
                <a:gd name="T70" fmla="*/ 460375 w 290"/>
                <a:gd name="T71" fmla="*/ 141287 h 245"/>
                <a:gd name="T72" fmla="*/ 417513 w 290"/>
                <a:gd name="T73" fmla="*/ 90487 h 245"/>
                <a:gd name="T74" fmla="*/ 307975 w 290"/>
                <a:gd name="T75" fmla="*/ 106362 h 245"/>
                <a:gd name="T76" fmla="*/ 269875 w 290"/>
                <a:gd name="T77" fmla="*/ 46037 h 245"/>
                <a:gd name="T78" fmla="*/ 220663 w 290"/>
                <a:gd name="T79" fmla="*/ 0 h 24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290"/>
                <a:gd name="T121" fmla="*/ 0 h 245"/>
                <a:gd name="T122" fmla="*/ 290 w 290"/>
                <a:gd name="T123" fmla="*/ 245 h 245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290" h="245">
                  <a:moveTo>
                    <a:pt x="139" y="0"/>
                  </a:moveTo>
                  <a:lnTo>
                    <a:pt x="124" y="17"/>
                  </a:lnTo>
                  <a:lnTo>
                    <a:pt x="119" y="28"/>
                  </a:lnTo>
                  <a:lnTo>
                    <a:pt x="117" y="9"/>
                  </a:lnTo>
                  <a:lnTo>
                    <a:pt x="105" y="12"/>
                  </a:lnTo>
                  <a:lnTo>
                    <a:pt x="83" y="53"/>
                  </a:lnTo>
                  <a:lnTo>
                    <a:pt x="103" y="83"/>
                  </a:lnTo>
                  <a:lnTo>
                    <a:pt x="90" y="93"/>
                  </a:lnTo>
                  <a:lnTo>
                    <a:pt x="72" y="60"/>
                  </a:lnTo>
                  <a:lnTo>
                    <a:pt x="11" y="62"/>
                  </a:lnTo>
                  <a:lnTo>
                    <a:pt x="0" y="72"/>
                  </a:lnTo>
                  <a:lnTo>
                    <a:pt x="9" y="89"/>
                  </a:lnTo>
                  <a:lnTo>
                    <a:pt x="36" y="110"/>
                  </a:lnTo>
                  <a:lnTo>
                    <a:pt x="55" y="112"/>
                  </a:lnTo>
                  <a:lnTo>
                    <a:pt x="64" y="103"/>
                  </a:lnTo>
                  <a:lnTo>
                    <a:pt x="74" y="98"/>
                  </a:lnTo>
                  <a:lnTo>
                    <a:pt x="84" y="108"/>
                  </a:lnTo>
                  <a:lnTo>
                    <a:pt x="72" y="119"/>
                  </a:lnTo>
                  <a:lnTo>
                    <a:pt x="91" y="117"/>
                  </a:lnTo>
                  <a:lnTo>
                    <a:pt x="95" y="137"/>
                  </a:lnTo>
                  <a:lnTo>
                    <a:pt x="81" y="160"/>
                  </a:lnTo>
                  <a:lnTo>
                    <a:pt x="91" y="172"/>
                  </a:lnTo>
                  <a:lnTo>
                    <a:pt x="86" y="184"/>
                  </a:lnTo>
                  <a:lnTo>
                    <a:pt x="88" y="203"/>
                  </a:lnTo>
                  <a:lnTo>
                    <a:pt x="115" y="201"/>
                  </a:lnTo>
                  <a:lnTo>
                    <a:pt x="117" y="218"/>
                  </a:lnTo>
                  <a:lnTo>
                    <a:pt x="175" y="218"/>
                  </a:lnTo>
                  <a:lnTo>
                    <a:pt x="177" y="233"/>
                  </a:lnTo>
                  <a:lnTo>
                    <a:pt x="191" y="245"/>
                  </a:lnTo>
                  <a:lnTo>
                    <a:pt x="239" y="215"/>
                  </a:lnTo>
                  <a:lnTo>
                    <a:pt x="225" y="189"/>
                  </a:lnTo>
                  <a:lnTo>
                    <a:pt x="211" y="184"/>
                  </a:lnTo>
                  <a:lnTo>
                    <a:pt x="218" y="170"/>
                  </a:lnTo>
                  <a:lnTo>
                    <a:pt x="275" y="131"/>
                  </a:lnTo>
                  <a:lnTo>
                    <a:pt x="287" y="100"/>
                  </a:lnTo>
                  <a:lnTo>
                    <a:pt x="290" y="89"/>
                  </a:lnTo>
                  <a:lnTo>
                    <a:pt x="263" y="57"/>
                  </a:lnTo>
                  <a:lnTo>
                    <a:pt x="194" y="67"/>
                  </a:lnTo>
                  <a:lnTo>
                    <a:pt x="170" y="29"/>
                  </a:lnTo>
                  <a:lnTo>
                    <a:pt x="139" y="0"/>
                  </a:lnTo>
                  <a:close/>
                </a:path>
              </a:pathLst>
            </a:custGeom>
            <a:grpFill/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srgbClr val="002060"/>
                </a:solidFill>
                <a:latin typeface="+mn-lt"/>
              </a:endParaRPr>
            </a:p>
          </p:txBody>
        </p:sp>
        <p:sp>
          <p:nvSpPr>
            <p:cNvPr id="114" name="Freeform 21"/>
            <p:cNvSpPr>
              <a:spLocks/>
            </p:cNvSpPr>
            <p:nvPr/>
          </p:nvSpPr>
          <p:spPr bwMode="auto">
            <a:xfrm>
              <a:off x="3251093" y="4650654"/>
              <a:ext cx="799985" cy="1182376"/>
            </a:xfrm>
            <a:custGeom>
              <a:avLst/>
              <a:gdLst>
                <a:gd name="T0" fmla="*/ 2147483647 w 672"/>
                <a:gd name="T1" fmla="*/ 2147483647 h 955"/>
                <a:gd name="T2" fmla="*/ 2147483647 w 672"/>
                <a:gd name="T3" fmla="*/ 2147483647 h 955"/>
                <a:gd name="T4" fmla="*/ 2147483647 w 672"/>
                <a:gd name="T5" fmla="*/ 2147483647 h 955"/>
                <a:gd name="T6" fmla="*/ 2147483647 w 672"/>
                <a:gd name="T7" fmla="*/ 2147483647 h 955"/>
                <a:gd name="T8" fmla="*/ 2147483647 w 672"/>
                <a:gd name="T9" fmla="*/ 2147483647 h 955"/>
                <a:gd name="T10" fmla="*/ 2147483647 w 672"/>
                <a:gd name="T11" fmla="*/ 2147483647 h 955"/>
                <a:gd name="T12" fmla="*/ 2147483647 w 672"/>
                <a:gd name="T13" fmla="*/ 2147483647 h 955"/>
                <a:gd name="T14" fmla="*/ 2147483647 w 672"/>
                <a:gd name="T15" fmla="*/ 2147483647 h 955"/>
                <a:gd name="T16" fmla="*/ 2147483647 w 672"/>
                <a:gd name="T17" fmla="*/ 2147483647 h 955"/>
                <a:gd name="T18" fmla="*/ 2147483647 w 672"/>
                <a:gd name="T19" fmla="*/ 2147483647 h 955"/>
                <a:gd name="T20" fmla="*/ 2147483647 w 672"/>
                <a:gd name="T21" fmla="*/ 2147483647 h 955"/>
                <a:gd name="T22" fmla="*/ 2147483647 w 672"/>
                <a:gd name="T23" fmla="*/ 2147483647 h 955"/>
                <a:gd name="T24" fmla="*/ 2147483647 w 672"/>
                <a:gd name="T25" fmla="*/ 2147483647 h 955"/>
                <a:gd name="T26" fmla="*/ 2147483647 w 672"/>
                <a:gd name="T27" fmla="*/ 2147483647 h 955"/>
                <a:gd name="T28" fmla="*/ 2147483647 w 672"/>
                <a:gd name="T29" fmla="*/ 2147483647 h 955"/>
                <a:gd name="T30" fmla="*/ 2147483647 w 672"/>
                <a:gd name="T31" fmla="*/ 2147483647 h 955"/>
                <a:gd name="T32" fmla="*/ 2147483647 w 672"/>
                <a:gd name="T33" fmla="*/ 2147483647 h 955"/>
                <a:gd name="T34" fmla="*/ 2147483647 w 672"/>
                <a:gd name="T35" fmla="*/ 2147483647 h 955"/>
                <a:gd name="T36" fmla="*/ 2147483647 w 672"/>
                <a:gd name="T37" fmla="*/ 2147483647 h 955"/>
                <a:gd name="T38" fmla="*/ 2147483647 w 672"/>
                <a:gd name="T39" fmla="*/ 2147483647 h 955"/>
                <a:gd name="T40" fmla="*/ 2147483647 w 672"/>
                <a:gd name="T41" fmla="*/ 2147483647 h 955"/>
                <a:gd name="T42" fmla="*/ 2147483647 w 672"/>
                <a:gd name="T43" fmla="*/ 2147483647 h 955"/>
                <a:gd name="T44" fmla="*/ 2147483647 w 672"/>
                <a:gd name="T45" fmla="*/ 2147483647 h 955"/>
                <a:gd name="T46" fmla="*/ 2147483647 w 672"/>
                <a:gd name="T47" fmla="*/ 2147483647 h 955"/>
                <a:gd name="T48" fmla="*/ 2147483647 w 672"/>
                <a:gd name="T49" fmla="*/ 2147483647 h 955"/>
                <a:gd name="T50" fmla="*/ 2147483647 w 672"/>
                <a:gd name="T51" fmla="*/ 2147483647 h 955"/>
                <a:gd name="T52" fmla="*/ 2147483647 w 672"/>
                <a:gd name="T53" fmla="*/ 2147483647 h 955"/>
                <a:gd name="T54" fmla="*/ 2147483647 w 672"/>
                <a:gd name="T55" fmla="*/ 2147483647 h 955"/>
                <a:gd name="T56" fmla="*/ 2147483647 w 672"/>
                <a:gd name="T57" fmla="*/ 2147483647 h 955"/>
                <a:gd name="T58" fmla="*/ 2147483647 w 672"/>
                <a:gd name="T59" fmla="*/ 2147483647 h 955"/>
                <a:gd name="T60" fmla="*/ 2147483647 w 672"/>
                <a:gd name="T61" fmla="*/ 2147483647 h 955"/>
                <a:gd name="T62" fmla="*/ 2147483647 w 672"/>
                <a:gd name="T63" fmla="*/ 2147483647 h 955"/>
                <a:gd name="T64" fmla="*/ 2147483647 w 672"/>
                <a:gd name="T65" fmla="*/ 2147483647 h 955"/>
                <a:gd name="T66" fmla="*/ 2147483647 w 672"/>
                <a:gd name="T67" fmla="*/ 2147483647 h 955"/>
                <a:gd name="T68" fmla="*/ 2147483647 w 672"/>
                <a:gd name="T69" fmla="*/ 2147483647 h 955"/>
                <a:gd name="T70" fmla="*/ 2147483647 w 672"/>
                <a:gd name="T71" fmla="*/ 2147483647 h 955"/>
                <a:gd name="T72" fmla="*/ 2147483647 w 672"/>
                <a:gd name="T73" fmla="*/ 2147483647 h 955"/>
                <a:gd name="T74" fmla="*/ 2147483647 w 672"/>
                <a:gd name="T75" fmla="*/ 2147483647 h 955"/>
                <a:gd name="T76" fmla="*/ 2147483647 w 672"/>
                <a:gd name="T77" fmla="*/ 2147483647 h 955"/>
                <a:gd name="T78" fmla="*/ 2147483647 w 672"/>
                <a:gd name="T79" fmla="*/ 2147483647 h 955"/>
                <a:gd name="T80" fmla="*/ 2147483647 w 672"/>
                <a:gd name="T81" fmla="*/ 2147483647 h 955"/>
                <a:gd name="T82" fmla="*/ 2147483647 w 672"/>
                <a:gd name="T83" fmla="*/ 2147483647 h 955"/>
                <a:gd name="T84" fmla="*/ 2147483647 w 672"/>
                <a:gd name="T85" fmla="*/ 2147483647 h 955"/>
                <a:gd name="T86" fmla="*/ 2147483647 w 672"/>
                <a:gd name="T87" fmla="*/ 2147483647 h 955"/>
                <a:gd name="T88" fmla="*/ 2147483647 w 672"/>
                <a:gd name="T89" fmla="*/ 2147483647 h 955"/>
                <a:gd name="T90" fmla="*/ 2147483647 w 672"/>
                <a:gd name="T91" fmla="*/ 2147483647 h 95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672"/>
                <a:gd name="T139" fmla="*/ 0 h 955"/>
                <a:gd name="T140" fmla="*/ 672 w 672"/>
                <a:gd name="T141" fmla="*/ 955 h 955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672" h="955">
                  <a:moveTo>
                    <a:pt x="88" y="221"/>
                  </a:moveTo>
                  <a:lnTo>
                    <a:pt x="84" y="362"/>
                  </a:lnTo>
                  <a:lnTo>
                    <a:pt x="0" y="363"/>
                  </a:lnTo>
                  <a:lnTo>
                    <a:pt x="2" y="454"/>
                  </a:lnTo>
                  <a:lnTo>
                    <a:pt x="21" y="470"/>
                  </a:lnTo>
                  <a:lnTo>
                    <a:pt x="38" y="461"/>
                  </a:lnTo>
                  <a:lnTo>
                    <a:pt x="48" y="456"/>
                  </a:lnTo>
                  <a:lnTo>
                    <a:pt x="59" y="468"/>
                  </a:lnTo>
                  <a:lnTo>
                    <a:pt x="53" y="478"/>
                  </a:lnTo>
                  <a:lnTo>
                    <a:pt x="35" y="482"/>
                  </a:lnTo>
                  <a:lnTo>
                    <a:pt x="33" y="497"/>
                  </a:lnTo>
                  <a:lnTo>
                    <a:pt x="45" y="494"/>
                  </a:lnTo>
                  <a:lnTo>
                    <a:pt x="60" y="492"/>
                  </a:lnTo>
                  <a:lnTo>
                    <a:pt x="71" y="499"/>
                  </a:lnTo>
                  <a:lnTo>
                    <a:pt x="81" y="494"/>
                  </a:lnTo>
                  <a:lnTo>
                    <a:pt x="84" y="516"/>
                  </a:lnTo>
                  <a:lnTo>
                    <a:pt x="65" y="535"/>
                  </a:lnTo>
                  <a:lnTo>
                    <a:pt x="60" y="691"/>
                  </a:lnTo>
                  <a:lnTo>
                    <a:pt x="81" y="720"/>
                  </a:lnTo>
                  <a:lnTo>
                    <a:pt x="81" y="807"/>
                  </a:lnTo>
                  <a:lnTo>
                    <a:pt x="213" y="804"/>
                  </a:lnTo>
                  <a:lnTo>
                    <a:pt x="225" y="819"/>
                  </a:lnTo>
                  <a:lnTo>
                    <a:pt x="237" y="816"/>
                  </a:lnTo>
                  <a:lnTo>
                    <a:pt x="245" y="825"/>
                  </a:lnTo>
                  <a:lnTo>
                    <a:pt x="268" y="819"/>
                  </a:lnTo>
                  <a:lnTo>
                    <a:pt x="266" y="845"/>
                  </a:lnTo>
                  <a:lnTo>
                    <a:pt x="290" y="879"/>
                  </a:lnTo>
                  <a:lnTo>
                    <a:pt x="269" y="891"/>
                  </a:lnTo>
                  <a:lnTo>
                    <a:pt x="297" y="955"/>
                  </a:lnTo>
                  <a:lnTo>
                    <a:pt x="311" y="946"/>
                  </a:lnTo>
                  <a:lnTo>
                    <a:pt x="316" y="934"/>
                  </a:lnTo>
                  <a:lnTo>
                    <a:pt x="328" y="922"/>
                  </a:lnTo>
                  <a:lnTo>
                    <a:pt x="302" y="855"/>
                  </a:lnTo>
                  <a:lnTo>
                    <a:pt x="317" y="845"/>
                  </a:lnTo>
                  <a:lnTo>
                    <a:pt x="333" y="842"/>
                  </a:lnTo>
                  <a:lnTo>
                    <a:pt x="347" y="833"/>
                  </a:lnTo>
                  <a:lnTo>
                    <a:pt x="357" y="816"/>
                  </a:lnTo>
                  <a:lnTo>
                    <a:pt x="367" y="811"/>
                  </a:lnTo>
                  <a:lnTo>
                    <a:pt x="377" y="818"/>
                  </a:lnTo>
                  <a:lnTo>
                    <a:pt x="427" y="753"/>
                  </a:lnTo>
                  <a:lnTo>
                    <a:pt x="441" y="751"/>
                  </a:lnTo>
                  <a:lnTo>
                    <a:pt x="448" y="742"/>
                  </a:lnTo>
                  <a:lnTo>
                    <a:pt x="461" y="747"/>
                  </a:lnTo>
                  <a:lnTo>
                    <a:pt x="470" y="734"/>
                  </a:lnTo>
                  <a:lnTo>
                    <a:pt x="499" y="749"/>
                  </a:lnTo>
                  <a:lnTo>
                    <a:pt x="516" y="742"/>
                  </a:lnTo>
                  <a:lnTo>
                    <a:pt x="527" y="747"/>
                  </a:lnTo>
                  <a:lnTo>
                    <a:pt x="554" y="722"/>
                  </a:lnTo>
                  <a:lnTo>
                    <a:pt x="564" y="720"/>
                  </a:lnTo>
                  <a:lnTo>
                    <a:pt x="599" y="747"/>
                  </a:lnTo>
                  <a:lnTo>
                    <a:pt x="672" y="643"/>
                  </a:lnTo>
                  <a:lnTo>
                    <a:pt x="612" y="600"/>
                  </a:lnTo>
                  <a:lnTo>
                    <a:pt x="597" y="622"/>
                  </a:lnTo>
                  <a:lnTo>
                    <a:pt x="551" y="586"/>
                  </a:lnTo>
                  <a:lnTo>
                    <a:pt x="539" y="593"/>
                  </a:lnTo>
                  <a:lnTo>
                    <a:pt x="477" y="550"/>
                  </a:lnTo>
                  <a:lnTo>
                    <a:pt x="479" y="518"/>
                  </a:lnTo>
                  <a:lnTo>
                    <a:pt x="491" y="516"/>
                  </a:lnTo>
                  <a:lnTo>
                    <a:pt x="552" y="516"/>
                  </a:lnTo>
                  <a:lnTo>
                    <a:pt x="604" y="497"/>
                  </a:lnTo>
                  <a:lnTo>
                    <a:pt x="607" y="478"/>
                  </a:lnTo>
                  <a:lnTo>
                    <a:pt x="612" y="465"/>
                  </a:lnTo>
                  <a:lnTo>
                    <a:pt x="575" y="458"/>
                  </a:lnTo>
                  <a:lnTo>
                    <a:pt x="573" y="363"/>
                  </a:lnTo>
                  <a:lnTo>
                    <a:pt x="549" y="362"/>
                  </a:lnTo>
                  <a:lnTo>
                    <a:pt x="530" y="362"/>
                  </a:lnTo>
                  <a:lnTo>
                    <a:pt x="532" y="315"/>
                  </a:lnTo>
                  <a:lnTo>
                    <a:pt x="528" y="295"/>
                  </a:lnTo>
                  <a:lnTo>
                    <a:pt x="544" y="291"/>
                  </a:lnTo>
                  <a:lnTo>
                    <a:pt x="554" y="273"/>
                  </a:lnTo>
                  <a:lnTo>
                    <a:pt x="515" y="250"/>
                  </a:lnTo>
                  <a:lnTo>
                    <a:pt x="532" y="211"/>
                  </a:lnTo>
                  <a:lnTo>
                    <a:pt x="468" y="182"/>
                  </a:lnTo>
                  <a:lnTo>
                    <a:pt x="503" y="108"/>
                  </a:lnTo>
                  <a:lnTo>
                    <a:pt x="437" y="81"/>
                  </a:lnTo>
                  <a:lnTo>
                    <a:pt x="439" y="70"/>
                  </a:lnTo>
                  <a:lnTo>
                    <a:pt x="446" y="58"/>
                  </a:lnTo>
                  <a:lnTo>
                    <a:pt x="446" y="48"/>
                  </a:lnTo>
                  <a:lnTo>
                    <a:pt x="316" y="0"/>
                  </a:lnTo>
                  <a:lnTo>
                    <a:pt x="276" y="110"/>
                  </a:lnTo>
                  <a:lnTo>
                    <a:pt x="264" y="108"/>
                  </a:lnTo>
                  <a:lnTo>
                    <a:pt x="249" y="99"/>
                  </a:lnTo>
                  <a:lnTo>
                    <a:pt x="235" y="117"/>
                  </a:lnTo>
                  <a:lnTo>
                    <a:pt x="227" y="153"/>
                  </a:lnTo>
                  <a:lnTo>
                    <a:pt x="208" y="170"/>
                  </a:lnTo>
                  <a:lnTo>
                    <a:pt x="163" y="170"/>
                  </a:lnTo>
                  <a:lnTo>
                    <a:pt x="107" y="170"/>
                  </a:lnTo>
                  <a:lnTo>
                    <a:pt x="84" y="173"/>
                  </a:lnTo>
                  <a:lnTo>
                    <a:pt x="83" y="202"/>
                  </a:lnTo>
                  <a:lnTo>
                    <a:pt x="89" y="211"/>
                  </a:lnTo>
                  <a:lnTo>
                    <a:pt x="88" y="237"/>
                  </a:lnTo>
                  <a:lnTo>
                    <a:pt x="88" y="221"/>
                  </a:lnTo>
                  <a:close/>
                </a:path>
              </a:pathLst>
            </a:custGeom>
            <a:grpFill/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altLang="ru-RU" dirty="0">
                <a:solidFill>
                  <a:srgbClr val="002060"/>
                </a:solidFill>
                <a:latin typeface="Franklin Gothic Book" pitchFamily="34" charset="0"/>
              </a:endParaRPr>
            </a:p>
          </p:txBody>
        </p:sp>
        <p:sp>
          <p:nvSpPr>
            <p:cNvPr id="115" name="Freeform 22"/>
            <p:cNvSpPr>
              <a:spLocks/>
            </p:cNvSpPr>
            <p:nvPr/>
          </p:nvSpPr>
          <p:spPr bwMode="auto">
            <a:xfrm>
              <a:off x="3350647" y="5417235"/>
              <a:ext cx="1281161" cy="670420"/>
            </a:xfrm>
            <a:custGeom>
              <a:avLst/>
              <a:gdLst>
                <a:gd name="T0" fmla="*/ 0 w 1075"/>
                <a:gd name="T1" fmla="*/ 2147483647 h 542"/>
                <a:gd name="T2" fmla="*/ 2147483647 w 1075"/>
                <a:gd name="T3" fmla="*/ 2147483647 h 542"/>
                <a:gd name="T4" fmla="*/ 2147483647 w 1075"/>
                <a:gd name="T5" fmla="*/ 2147483647 h 542"/>
                <a:gd name="T6" fmla="*/ 2147483647 w 1075"/>
                <a:gd name="T7" fmla="*/ 2147483647 h 542"/>
                <a:gd name="T8" fmla="*/ 2147483647 w 1075"/>
                <a:gd name="T9" fmla="*/ 2147483647 h 542"/>
                <a:gd name="T10" fmla="*/ 2147483647 w 1075"/>
                <a:gd name="T11" fmla="*/ 2147483647 h 542"/>
                <a:gd name="T12" fmla="*/ 2147483647 w 1075"/>
                <a:gd name="T13" fmla="*/ 2147483647 h 542"/>
                <a:gd name="T14" fmla="*/ 2147483647 w 1075"/>
                <a:gd name="T15" fmla="*/ 2147483647 h 542"/>
                <a:gd name="T16" fmla="*/ 2147483647 w 1075"/>
                <a:gd name="T17" fmla="*/ 2147483647 h 542"/>
                <a:gd name="T18" fmla="*/ 2147483647 w 1075"/>
                <a:gd name="T19" fmla="*/ 2147483647 h 542"/>
                <a:gd name="T20" fmla="*/ 2147483647 w 1075"/>
                <a:gd name="T21" fmla="*/ 2147483647 h 542"/>
                <a:gd name="T22" fmla="*/ 2147483647 w 1075"/>
                <a:gd name="T23" fmla="*/ 2147483647 h 542"/>
                <a:gd name="T24" fmla="*/ 2147483647 w 1075"/>
                <a:gd name="T25" fmla="*/ 2147483647 h 542"/>
                <a:gd name="T26" fmla="*/ 2147483647 w 1075"/>
                <a:gd name="T27" fmla="*/ 2147483647 h 542"/>
                <a:gd name="T28" fmla="*/ 2147483647 w 1075"/>
                <a:gd name="T29" fmla="*/ 2147483647 h 542"/>
                <a:gd name="T30" fmla="*/ 2147483647 w 1075"/>
                <a:gd name="T31" fmla="*/ 2147483647 h 542"/>
                <a:gd name="T32" fmla="*/ 2147483647 w 1075"/>
                <a:gd name="T33" fmla="*/ 2147483647 h 542"/>
                <a:gd name="T34" fmla="*/ 2147483647 w 1075"/>
                <a:gd name="T35" fmla="*/ 2147483647 h 542"/>
                <a:gd name="T36" fmla="*/ 2147483647 w 1075"/>
                <a:gd name="T37" fmla="*/ 2147483647 h 542"/>
                <a:gd name="T38" fmla="*/ 2147483647 w 1075"/>
                <a:gd name="T39" fmla="*/ 2147483647 h 542"/>
                <a:gd name="T40" fmla="*/ 2147483647 w 1075"/>
                <a:gd name="T41" fmla="*/ 2147483647 h 542"/>
                <a:gd name="T42" fmla="*/ 2147483647 w 1075"/>
                <a:gd name="T43" fmla="*/ 2147483647 h 542"/>
                <a:gd name="T44" fmla="*/ 2147483647 w 1075"/>
                <a:gd name="T45" fmla="*/ 2147483647 h 542"/>
                <a:gd name="T46" fmla="*/ 2147483647 w 1075"/>
                <a:gd name="T47" fmla="*/ 2147483647 h 542"/>
                <a:gd name="T48" fmla="*/ 2147483647 w 1075"/>
                <a:gd name="T49" fmla="*/ 2147483647 h 542"/>
                <a:gd name="T50" fmla="*/ 2147483647 w 1075"/>
                <a:gd name="T51" fmla="*/ 2147483647 h 542"/>
                <a:gd name="T52" fmla="*/ 2147483647 w 1075"/>
                <a:gd name="T53" fmla="*/ 2147483647 h 542"/>
                <a:gd name="T54" fmla="*/ 2147483647 w 1075"/>
                <a:gd name="T55" fmla="*/ 2147483647 h 542"/>
                <a:gd name="T56" fmla="*/ 2147483647 w 1075"/>
                <a:gd name="T57" fmla="*/ 2147483647 h 542"/>
                <a:gd name="T58" fmla="*/ 2147483647 w 1075"/>
                <a:gd name="T59" fmla="*/ 2147483647 h 542"/>
                <a:gd name="T60" fmla="*/ 2147483647 w 1075"/>
                <a:gd name="T61" fmla="*/ 2147483647 h 542"/>
                <a:gd name="T62" fmla="*/ 2147483647 w 1075"/>
                <a:gd name="T63" fmla="*/ 2147483647 h 542"/>
                <a:gd name="T64" fmla="*/ 2147483647 w 1075"/>
                <a:gd name="T65" fmla="*/ 2147483647 h 542"/>
                <a:gd name="T66" fmla="*/ 2147483647 w 1075"/>
                <a:gd name="T67" fmla="*/ 2147483647 h 542"/>
                <a:gd name="T68" fmla="*/ 2147483647 w 1075"/>
                <a:gd name="T69" fmla="*/ 2147483647 h 542"/>
                <a:gd name="T70" fmla="*/ 2147483647 w 1075"/>
                <a:gd name="T71" fmla="*/ 2147483647 h 542"/>
                <a:gd name="T72" fmla="*/ 2147483647 w 1075"/>
                <a:gd name="T73" fmla="*/ 2147483647 h 542"/>
                <a:gd name="T74" fmla="*/ 2147483647 w 1075"/>
                <a:gd name="T75" fmla="*/ 2147483647 h 542"/>
                <a:gd name="T76" fmla="*/ 2147483647 w 1075"/>
                <a:gd name="T77" fmla="*/ 2147483647 h 542"/>
                <a:gd name="T78" fmla="*/ 2147483647 w 1075"/>
                <a:gd name="T79" fmla="*/ 2147483647 h 542"/>
                <a:gd name="T80" fmla="*/ 2147483647 w 1075"/>
                <a:gd name="T81" fmla="*/ 2147483647 h 542"/>
                <a:gd name="T82" fmla="*/ 2147483647 w 1075"/>
                <a:gd name="T83" fmla="*/ 2147483647 h 542"/>
                <a:gd name="T84" fmla="*/ 2147483647 w 1075"/>
                <a:gd name="T85" fmla="*/ 2147483647 h 542"/>
                <a:gd name="T86" fmla="*/ 2147483647 w 1075"/>
                <a:gd name="T87" fmla="*/ 2147483647 h 542"/>
                <a:gd name="T88" fmla="*/ 2147483647 w 1075"/>
                <a:gd name="T89" fmla="*/ 2147483647 h 542"/>
                <a:gd name="T90" fmla="*/ 2147483647 w 1075"/>
                <a:gd name="T91" fmla="*/ 2147483647 h 542"/>
                <a:gd name="T92" fmla="*/ 2147483647 w 1075"/>
                <a:gd name="T93" fmla="*/ 2147483647 h 542"/>
                <a:gd name="T94" fmla="*/ 2147483647 w 1075"/>
                <a:gd name="T95" fmla="*/ 2147483647 h 542"/>
                <a:gd name="T96" fmla="*/ 2147483647 w 1075"/>
                <a:gd name="T97" fmla="*/ 0 h 542"/>
                <a:gd name="T98" fmla="*/ 2147483647 w 1075"/>
                <a:gd name="T99" fmla="*/ 0 h 542"/>
                <a:gd name="T100" fmla="*/ 2147483647 w 1075"/>
                <a:gd name="T101" fmla="*/ 2147483647 h 542"/>
                <a:gd name="T102" fmla="*/ 2147483647 w 1075"/>
                <a:gd name="T103" fmla="*/ 2147483647 h 542"/>
                <a:gd name="T104" fmla="*/ 2147483647 w 1075"/>
                <a:gd name="T105" fmla="*/ 2147483647 h 542"/>
                <a:gd name="T106" fmla="*/ 2147483647 w 1075"/>
                <a:gd name="T107" fmla="*/ 2147483647 h 542"/>
                <a:gd name="T108" fmla="*/ 2147483647 w 1075"/>
                <a:gd name="T109" fmla="*/ 2147483647 h 542"/>
                <a:gd name="T110" fmla="*/ 2147483647 w 1075"/>
                <a:gd name="T111" fmla="*/ 2147483647 h 542"/>
                <a:gd name="T112" fmla="*/ 2147483647 w 1075"/>
                <a:gd name="T113" fmla="*/ 2147483647 h 542"/>
                <a:gd name="T114" fmla="*/ 2147483647 w 1075"/>
                <a:gd name="T115" fmla="*/ 2147483647 h 542"/>
                <a:gd name="T116" fmla="*/ 2147483647 w 1075"/>
                <a:gd name="T117" fmla="*/ 2147483647 h 542"/>
                <a:gd name="T118" fmla="*/ 2147483647 w 1075"/>
                <a:gd name="T119" fmla="*/ 2147483647 h 542"/>
                <a:gd name="T120" fmla="*/ 2147483647 w 1075"/>
                <a:gd name="T121" fmla="*/ 2147483647 h 542"/>
                <a:gd name="T122" fmla="*/ 2147483647 w 1075"/>
                <a:gd name="T123" fmla="*/ 2147483647 h 542"/>
                <a:gd name="T124" fmla="*/ 2147483647 w 1075"/>
                <a:gd name="T125" fmla="*/ 2147483647 h 54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075"/>
                <a:gd name="T190" fmla="*/ 0 h 542"/>
                <a:gd name="T191" fmla="*/ 1075 w 1075"/>
                <a:gd name="T192" fmla="*/ 542 h 54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075" h="542">
                  <a:moveTo>
                    <a:pt x="5" y="339"/>
                  </a:moveTo>
                  <a:lnTo>
                    <a:pt x="0" y="355"/>
                  </a:lnTo>
                  <a:lnTo>
                    <a:pt x="9" y="360"/>
                  </a:lnTo>
                  <a:lnTo>
                    <a:pt x="86" y="542"/>
                  </a:lnTo>
                  <a:lnTo>
                    <a:pt x="139" y="495"/>
                  </a:lnTo>
                  <a:lnTo>
                    <a:pt x="153" y="487"/>
                  </a:lnTo>
                  <a:lnTo>
                    <a:pt x="170" y="480"/>
                  </a:lnTo>
                  <a:lnTo>
                    <a:pt x="175" y="470"/>
                  </a:lnTo>
                  <a:lnTo>
                    <a:pt x="185" y="458"/>
                  </a:lnTo>
                  <a:lnTo>
                    <a:pt x="196" y="452"/>
                  </a:lnTo>
                  <a:lnTo>
                    <a:pt x="211" y="444"/>
                  </a:lnTo>
                  <a:lnTo>
                    <a:pt x="225" y="446"/>
                  </a:lnTo>
                  <a:lnTo>
                    <a:pt x="233" y="437"/>
                  </a:lnTo>
                  <a:lnTo>
                    <a:pt x="252" y="435"/>
                  </a:lnTo>
                  <a:lnTo>
                    <a:pt x="280" y="446"/>
                  </a:lnTo>
                  <a:lnTo>
                    <a:pt x="292" y="444"/>
                  </a:lnTo>
                  <a:lnTo>
                    <a:pt x="304" y="458"/>
                  </a:lnTo>
                  <a:lnTo>
                    <a:pt x="317" y="458"/>
                  </a:lnTo>
                  <a:lnTo>
                    <a:pt x="333" y="468"/>
                  </a:lnTo>
                  <a:lnTo>
                    <a:pt x="357" y="466"/>
                  </a:lnTo>
                  <a:lnTo>
                    <a:pt x="367" y="459"/>
                  </a:lnTo>
                  <a:lnTo>
                    <a:pt x="381" y="468"/>
                  </a:lnTo>
                  <a:lnTo>
                    <a:pt x="393" y="463"/>
                  </a:lnTo>
                  <a:lnTo>
                    <a:pt x="403" y="482"/>
                  </a:lnTo>
                  <a:lnTo>
                    <a:pt x="427" y="476"/>
                  </a:lnTo>
                  <a:lnTo>
                    <a:pt x="443" y="483"/>
                  </a:lnTo>
                  <a:lnTo>
                    <a:pt x="453" y="488"/>
                  </a:lnTo>
                  <a:lnTo>
                    <a:pt x="508" y="485"/>
                  </a:lnTo>
                  <a:lnTo>
                    <a:pt x="539" y="494"/>
                  </a:lnTo>
                  <a:lnTo>
                    <a:pt x="549" y="497"/>
                  </a:lnTo>
                  <a:lnTo>
                    <a:pt x="554" y="487"/>
                  </a:lnTo>
                  <a:lnTo>
                    <a:pt x="557" y="475"/>
                  </a:lnTo>
                  <a:lnTo>
                    <a:pt x="549" y="466"/>
                  </a:lnTo>
                  <a:lnTo>
                    <a:pt x="563" y="451"/>
                  </a:lnTo>
                  <a:lnTo>
                    <a:pt x="571" y="440"/>
                  </a:lnTo>
                  <a:lnTo>
                    <a:pt x="575" y="425"/>
                  </a:lnTo>
                  <a:lnTo>
                    <a:pt x="569" y="358"/>
                  </a:lnTo>
                  <a:lnTo>
                    <a:pt x="576" y="356"/>
                  </a:lnTo>
                  <a:lnTo>
                    <a:pt x="587" y="341"/>
                  </a:lnTo>
                  <a:lnTo>
                    <a:pt x="600" y="322"/>
                  </a:lnTo>
                  <a:lnTo>
                    <a:pt x="626" y="298"/>
                  </a:lnTo>
                  <a:lnTo>
                    <a:pt x="657" y="296"/>
                  </a:lnTo>
                  <a:lnTo>
                    <a:pt x="665" y="288"/>
                  </a:lnTo>
                  <a:lnTo>
                    <a:pt x="679" y="283"/>
                  </a:lnTo>
                  <a:lnTo>
                    <a:pt x="683" y="272"/>
                  </a:lnTo>
                  <a:lnTo>
                    <a:pt x="688" y="262"/>
                  </a:lnTo>
                  <a:lnTo>
                    <a:pt x="703" y="230"/>
                  </a:lnTo>
                  <a:lnTo>
                    <a:pt x="715" y="223"/>
                  </a:lnTo>
                  <a:lnTo>
                    <a:pt x="727" y="221"/>
                  </a:lnTo>
                  <a:lnTo>
                    <a:pt x="731" y="211"/>
                  </a:lnTo>
                  <a:lnTo>
                    <a:pt x="746" y="211"/>
                  </a:lnTo>
                  <a:lnTo>
                    <a:pt x="765" y="221"/>
                  </a:lnTo>
                  <a:lnTo>
                    <a:pt x="773" y="228"/>
                  </a:lnTo>
                  <a:lnTo>
                    <a:pt x="772" y="252"/>
                  </a:lnTo>
                  <a:lnTo>
                    <a:pt x="823" y="254"/>
                  </a:lnTo>
                  <a:lnTo>
                    <a:pt x="827" y="279"/>
                  </a:lnTo>
                  <a:lnTo>
                    <a:pt x="876" y="281"/>
                  </a:lnTo>
                  <a:lnTo>
                    <a:pt x="941" y="272"/>
                  </a:lnTo>
                  <a:lnTo>
                    <a:pt x="935" y="230"/>
                  </a:lnTo>
                  <a:lnTo>
                    <a:pt x="938" y="219"/>
                  </a:lnTo>
                  <a:lnTo>
                    <a:pt x="945" y="211"/>
                  </a:lnTo>
                  <a:lnTo>
                    <a:pt x="955" y="209"/>
                  </a:lnTo>
                  <a:lnTo>
                    <a:pt x="955" y="194"/>
                  </a:lnTo>
                  <a:lnTo>
                    <a:pt x="950" y="183"/>
                  </a:lnTo>
                  <a:lnTo>
                    <a:pt x="936" y="182"/>
                  </a:lnTo>
                  <a:lnTo>
                    <a:pt x="943" y="166"/>
                  </a:lnTo>
                  <a:lnTo>
                    <a:pt x="957" y="168"/>
                  </a:lnTo>
                  <a:lnTo>
                    <a:pt x="979" y="164"/>
                  </a:lnTo>
                  <a:lnTo>
                    <a:pt x="1046" y="168"/>
                  </a:lnTo>
                  <a:lnTo>
                    <a:pt x="1041" y="128"/>
                  </a:lnTo>
                  <a:lnTo>
                    <a:pt x="1027" y="128"/>
                  </a:lnTo>
                  <a:lnTo>
                    <a:pt x="1025" y="51"/>
                  </a:lnTo>
                  <a:lnTo>
                    <a:pt x="1070" y="50"/>
                  </a:lnTo>
                  <a:lnTo>
                    <a:pt x="1075" y="22"/>
                  </a:lnTo>
                  <a:lnTo>
                    <a:pt x="1065" y="22"/>
                  </a:lnTo>
                  <a:lnTo>
                    <a:pt x="1048" y="20"/>
                  </a:lnTo>
                  <a:lnTo>
                    <a:pt x="1048" y="5"/>
                  </a:lnTo>
                  <a:lnTo>
                    <a:pt x="962" y="7"/>
                  </a:lnTo>
                  <a:lnTo>
                    <a:pt x="890" y="5"/>
                  </a:lnTo>
                  <a:lnTo>
                    <a:pt x="876" y="7"/>
                  </a:lnTo>
                  <a:lnTo>
                    <a:pt x="878" y="19"/>
                  </a:lnTo>
                  <a:lnTo>
                    <a:pt x="861" y="26"/>
                  </a:lnTo>
                  <a:lnTo>
                    <a:pt x="851" y="32"/>
                  </a:lnTo>
                  <a:lnTo>
                    <a:pt x="849" y="46"/>
                  </a:lnTo>
                  <a:lnTo>
                    <a:pt x="852" y="56"/>
                  </a:lnTo>
                  <a:lnTo>
                    <a:pt x="849" y="70"/>
                  </a:lnTo>
                  <a:lnTo>
                    <a:pt x="833" y="79"/>
                  </a:lnTo>
                  <a:lnTo>
                    <a:pt x="849" y="98"/>
                  </a:lnTo>
                  <a:lnTo>
                    <a:pt x="852" y="113"/>
                  </a:lnTo>
                  <a:lnTo>
                    <a:pt x="832" y="123"/>
                  </a:lnTo>
                  <a:lnTo>
                    <a:pt x="847" y="142"/>
                  </a:lnTo>
                  <a:lnTo>
                    <a:pt x="840" y="152"/>
                  </a:lnTo>
                  <a:lnTo>
                    <a:pt x="832" y="159"/>
                  </a:lnTo>
                  <a:lnTo>
                    <a:pt x="722" y="87"/>
                  </a:lnTo>
                  <a:lnTo>
                    <a:pt x="719" y="58"/>
                  </a:lnTo>
                  <a:lnTo>
                    <a:pt x="698" y="41"/>
                  </a:lnTo>
                  <a:lnTo>
                    <a:pt x="705" y="22"/>
                  </a:lnTo>
                  <a:lnTo>
                    <a:pt x="674" y="0"/>
                  </a:lnTo>
                  <a:lnTo>
                    <a:pt x="664" y="12"/>
                  </a:lnTo>
                  <a:lnTo>
                    <a:pt x="640" y="0"/>
                  </a:lnTo>
                  <a:lnTo>
                    <a:pt x="621" y="31"/>
                  </a:lnTo>
                  <a:lnTo>
                    <a:pt x="611" y="34"/>
                  </a:lnTo>
                  <a:lnTo>
                    <a:pt x="592" y="24"/>
                  </a:lnTo>
                  <a:lnTo>
                    <a:pt x="518" y="125"/>
                  </a:lnTo>
                  <a:lnTo>
                    <a:pt x="479" y="99"/>
                  </a:lnTo>
                  <a:lnTo>
                    <a:pt x="455" y="115"/>
                  </a:lnTo>
                  <a:lnTo>
                    <a:pt x="449" y="125"/>
                  </a:lnTo>
                  <a:lnTo>
                    <a:pt x="432" y="118"/>
                  </a:lnTo>
                  <a:lnTo>
                    <a:pt x="417" y="127"/>
                  </a:lnTo>
                  <a:lnTo>
                    <a:pt x="388" y="113"/>
                  </a:lnTo>
                  <a:lnTo>
                    <a:pt x="374" y="125"/>
                  </a:lnTo>
                  <a:lnTo>
                    <a:pt x="359" y="135"/>
                  </a:lnTo>
                  <a:lnTo>
                    <a:pt x="343" y="127"/>
                  </a:lnTo>
                  <a:lnTo>
                    <a:pt x="290" y="197"/>
                  </a:lnTo>
                  <a:lnTo>
                    <a:pt x="278" y="192"/>
                  </a:lnTo>
                  <a:lnTo>
                    <a:pt x="266" y="195"/>
                  </a:lnTo>
                  <a:lnTo>
                    <a:pt x="268" y="206"/>
                  </a:lnTo>
                  <a:lnTo>
                    <a:pt x="261" y="216"/>
                  </a:lnTo>
                  <a:lnTo>
                    <a:pt x="249" y="224"/>
                  </a:lnTo>
                  <a:lnTo>
                    <a:pt x="233" y="224"/>
                  </a:lnTo>
                  <a:lnTo>
                    <a:pt x="211" y="235"/>
                  </a:lnTo>
                  <a:lnTo>
                    <a:pt x="244" y="302"/>
                  </a:lnTo>
                  <a:lnTo>
                    <a:pt x="228" y="312"/>
                  </a:lnTo>
                  <a:lnTo>
                    <a:pt x="230" y="326"/>
                  </a:lnTo>
                  <a:lnTo>
                    <a:pt x="213" y="334"/>
                  </a:lnTo>
                  <a:lnTo>
                    <a:pt x="184" y="276"/>
                  </a:lnTo>
                  <a:lnTo>
                    <a:pt x="5" y="339"/>
                  </a:lnTo>
                  <a:close/>
                </a:path>
              </a:pathLst>
            </a:custGeom>
            <a:grpFill/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altLang="ru-RU" dirty="0">
                <a:solidFill>
                  <a:srgbClr val="002060"/>
                </a:solidFill>
                <a:latin typeface="Franklin Gothic Book" pitchFamily="34" charset="0"/>
              </a:endParaRPr>
            </a:p>
          </p:txBody>
        </p:sp>
        <p:sp>
          <p:nvSpPr>
            <p:cNvPr id="116" name="Freeform 23"/>
            <p:cNvSpPr>
              <a:spLocks/>
            </p:cNvSpPr>
            <p:nvPr/>
          </p:nvSpPr>
          <p:spPr bwMode="auto">
            <a:xfrm>
              <a:off x="3156280" y="3995133"/>
              <a:ext cx="994352" cy="805858"/>
            </a:xfrm>
            <a:custGeom>
              <a:avLst/>
              <a:gdLst>
                <a:gd name="T0" fmla="*/ 703263 w 835"/>
                <a:gd name="T1" fmla="*/ 122238 h 652"/>
                <a:gd name="T2" fmla="*/ 581025 w 835"/>
                <a:gd name="T3" fmla="*/ 7938 h 652"/>
                <a:gd name="T4" fmla="*/ 254000 w 835"/>
                <a:gd name="T5" fmla="*/ 0 h 652"/>
                <a:gd name="T6" fmla="*/ 215900 w 835"/>
                <a:gd name="T7" fmla="*/ 90487 h 652"/>
                <a:gd name="T8" fmla="*/ 169863 w 835"/>
                <a:gd name="T9" fmla="*/ 125413 h 652"/>
                <a:gd name="T10" fmla="*/ 11113 w 835"/>
                <a:gd name="T11" fmla="*/ 338137 h 652"/>
                <a:gd name="T12" fmla="*/ 85725 w 835"/>
                <a:gd name="T13" fmla="*/ 369887 h 652"/>
                <a:gd name="T14" fmla="*/ 227013 w 835"/>
                <a:gd name="T15" fmla="*/ 331787 h 652"/>
                <a:gd name="T16" fmla="*/ 238125 w 835"/>
                <a:gd name="T17" fmla="*/ 365125 h 652"/>
                <a:gd name="T18" fmla="*/ 196850 w 835"/>
                <a:gd name="T19" fmla="*/ 381000 h 652"/>
                <a:gd name="T20" fmla="*/ 74613 w 835"/>
                <a:gd name="T21" fmla="*/ 411163 h 652"/>
                <a:gd name="T22" fmla="*/ 85725 w 835"/>
                <a:gd name="T23" fmla="*/ 433388 h 652"/>
                <a:gd name="T24" fmla="*/ 150813 w 835"/>
                <a:gd name="T25" fmla="*/ 495300 h 652"/>
                <a:gd name="T26" fmla="*/ 441325 w 835"/>
                <a:gd name="T27" fmla="*/ 642937 h 652"/>
                <a:gd name="T28" fmla="*/ 463550 w 835"/>
                <a:gd name="T29" fmla="*/ 669925 h 652"/>
                <a:gd name="T30" fmla="*/ 436563 w 835"/>
                <a:gd name="T31" fmla="*/ 765175 h 652"/>
                <a:gd name="T32" fmla="*/ 430213 w 835"/>
                <a:gd name="T33" fmla="*/ 838200 h 652"/>
                <a:gd name="T34" fmla="*/ 457200 w 835"/>
                <a:gd name="T35" fmla="*/ 860425 h 652"/>
                <a:gd name="T36" fmla="*/ 468313 w 835"/>
                <a:gd name="T37" fmla="*/ 917575 h 652"/>
                <a:gd name="T38" fmla="*/ 460375 w 835"/>
                <a:gd name="T39" fmla="*/ 950913 h 652"/>
                <a:gd name="T40" fmla="*/ 482600 w 835"/>
                <a:gd name="T41" fmla="*/ 974725 h 652"/>
                <a:gd name="T42" fmla="*/ 495300 w 835"/>
                <a:gd name="T43" fmla="*/ 1035050 h 652"/>
                <a:gd name="T44" fmla="*/ 552450 w 835"/>
                <a:gd name="T45" fmla="*/ 1020763 h 652"/>
                <a:gd name="T46" fmla="*/ 623888 w 835"/>
                <a:gd name="T47" fmla="*/ 844550 h 652"/>
                <a:gd name="T48" fmla="*/ 838200 w 835"/>
                <a:gd name="T49" fmla="*/ 933450 h 652"/>
                <a:gd name="T50" fmla="*/ 830263 w 835"/>
                <a:gd name="T51" fmla="*/ 963613 h 652"/>
                <a:gd name="T52" fmla="*/ 923925 w 835"/>
                <a:gd name="T53" fmla="*/ 1009650 h 652"/>
                <a:gd name="T54" fmla="*/ 931863 w 835"/>
                <a:gd name="T55" fmla="*/ 928688 h 652"/>
                <a:gd name="T56" fmla="*/ 1095375 w 835"/>
                <a:gd name="T57" fmla="*/ 808037 h 652"/>
                <a:gd name="T58" fmla="*/ 1173163 w 835"/>
                <a:gd name="T59" fmla="*/ 650875 h 652"/>
                <a:gd name="T60" fmla="*/ 1211263 w 835"/>
                <a:gd name="T61" fmla="*/ 639762 h 652"/>
                <a:gd name="T62" fmla="*/ 1190625 w 835"/>
                <a:gd name="T63" fmla="*/ 555625 h 652"/>
                <a:gd name="T64" fmla="*/ 1325563 w 835"/>
                <a:gd name="T65" fmla="*/ 322262 h 652"/>
                <a:gd name="T66" fmla="*/ 1203325 w 835"/>
                <a:gd name="T67" fmla="*/ 277812 h 652"/>
                <a:gd name="T68" fmla="*/ 1065213 w 835"/>
                <a:gd name="T69" fmla="*/ 207963 h 652"/>
                <a:gd name="T70" fmla="*/ 920750 w 835"/>
                <a:gd name="T71" fmla="*/ 296862 h 65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835"/>
                <a:gd name="T109" fmla="*/ 0 h 652"/>
                <a:gd name="T110" fmla="*/ 835 w 835"/>
                <a:gd name="T111" fmla="*/ 652 h 652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835" h="652">
                  <a:moveTo>
                    <a:pt x="580" y="187"/>
                  </a:moveTo>
                  <a:lnTo>
                    <a:pt x="443" y="77"/>
                  </a:lnTo>
                  <a:lnTo>
                    <a:pt x="441" y="67"/>
                  </a:lnTo>
                  <a:lnTo>
                    <a:pt x="366" y="5"/>
                  </a:lnTo>
                  <a:lnTo>
                    <a:pt x="280" y="95"/>
                  </a:lnTo>
                  <a:lnTo>
                    <a:pt x="160" y="0"/>
                  </a:lnTo>
                  <a:lnTo>
                    <a:pt x="120" y="43"/>
                  </a:lnTo>
                  <a:lnTo>
                    <a:pt x="136" y="57"/>
                  </a:lnTo>
                  <a:lnTo>
                    <a:pt x="117" y="86"/>
                  </a:lnTo>
                  <a:lnTo>
                    <a:pt x="107" y="79"/>
                  </a:lnTo>
                  <a:lnTo>
                    <a:pt x="0" y="185"/>
                  </a:lnTo>
                  <a:lnTo>
                    <a:pt x="7" y="213"/>
                  </a:lnTo>
                  <a:lnTo>
                    <a:pt x="35" y="209"/>
                  </a:lnTo>
                  <a:lnTo>
                    <a:pt x="54" y="233"/>
                  </a:lnTo>
                  <a:lnTo>
                    <a:pt x="114" y="208"/>
                  </a:lnTo>
                  <a:lnTo>
                    <a:pt x="143" y="209"/>
                  </a:lnTo>
                  <a:lnTo>
                    <a:pt x="168" y="218"/>
                  </a:lnTo>
                  <a:lnTo>
                    <a:pt x="150" y="230"/>
                  </a:lnTo>
                  <a:lnTo>
                    <a:pt x="132" y="228"/>
                  </a:lnTo>
                  <a:lnTo>
                    <a:pt x="124" y="240"/>
                  </a:lnTo>
                  <a:lnTo>
                    <a:pt x="74" y="254"/>
                  </a:lnTo>
                  <a:lnTo>
                    <a:pt x="47" y="259"/>
                  </a:lnTo>
                  <a:lnTo>
                    <a:pt x="43" y="269"/>
                  </a:lnTo>
                  <a:lnTo>
                    <a:pt x="54" y="273"/>
                  </a:lnTo>
                  <a:lnTo>
                    <a:pt x="48" y="293"/>
                  </a:lnTo>
                  <a:lnTo>
                    <a:pt x="95" y="312"/>
                  </a:lnTo>
                  <a:lnTo>
                    <a:pt x="86" y="333"/>
                  </a:lnTo>
                  <a:lnTo>
                    <a:pt x="278" y="405"/>
                  </a:lnTo>
                  <a:lnTo>
                    <a:pt x="270" y="422"/>
                  </a:lnTo>
                  <a:lnTo>
                    <a:pt x="292" y="422"/>
                  </a:lnTo>
                  <a:lnTo>
                    <a:pt x="259" y="456"/>
                  </a:lnTo>
                  <a:lnTo>
                    <a:pt x="275" y="482"/>
                  </a:lnTo>
                  <a:lnTo>
                    <a:pt x="258" y="516"/>
                  </a:lnTo>
                  <a:lnTo>
                    <a:pt x="271" y="528"/>
                  </a:lnTo>
                  <a:lnTo>
                    <a:pt x="266" y="547"/>
                  </a:lnTo>
                  <a:lnTo>
                    <a:pt x="288" y="542"/>
                  </a:lnTo>
                  <a:lnTo>
                    <a:pt x="273" y="573"/>
                  </a:lnTo>
                  <a:lnTo>
                    <a:pt x="295" y="578"/>
                  </a:lnTo>
                  <a:lnTo>
                    <a:pt x="282" y="592"/>
                  </a:lnTo>
                  <a:lnTo>
                    <a:pt x="290" y="599"/>
                  </a:lnTo>
                  <a:lnTo>
                    <a:pt x="282" y="605"/>
                  </a:lnTo>
                  <a:lnTo>
                    <a:pt x="304" y="614"/>
                  </a:lnTo>
                  <a:lnTo>
                    <a:pt x="294" y="631"/>
                  </a:lnTo>
                  <a:lnTo>
                    <a:pt x="312" y="652"/>
                  </a:lnTo>
                  <a:lnTo>
                    <a:pt x="330" y="629"/>
                  </a:lnTo>
                  <a:lnTo>
                    <a:pt x="348" y="643"/>
                  </a:lnTo>
                  <a:lnTo>
                    <a:pt x="359" y="636"/>
                  </a:lnTo>
                  <a:lnTo>
                    <a:pt x="393" y="532"/>
                  </a:lnTo>
                  <a:lnTo>
                    <a:pt x="527" y="575"/>
                  </a:lnTo>
                  <a:lnTo>
                    <a:pt x="528" y="588"/>
                  </a:lnTo>
                  <a:lnTo>
                    <a:pt x="518" y="599"/>
                  </a:lnTo>
                  <a:lnTo>
                    <a:pt x="523" y="607"/>
                  </a:lnTo>
                  <a:lnTo>
                    <a:pt x="523" y="611"/>
                  </a:lnTo>
                  <a:lnTo>
                    <a:pt x="582" y="636"/>
                  </a:lnTo>
                  <a:lnTo>
                    <a:pt x="600" y="599"/>
                  </a:lnTo>
                  <a:lnTo>
                    <a:pt x="587" y="585"/>
                  </a:lnTo>
                  <a:lnTo>
                    <a:pt x="631" y="480"/>
                  </a:lnTo>
                  <a:lnTo>
                    <a:pt x="690" y="509"/>
                  </a:lnTo>
                  <a:lnTo>
                    <a:pt x="702" y="509"/>
                  </a:lnTo>
                  <a:lnTo>
                    <a:pt x="739" y="410"/>
                  </a:lnTo>
                  <a:lnTo>
                    <a:pt x="758" y="408"/>
                  </a:lnTo>
                  <a:lnTo>
                    <a:pt x="763" y="403"/>
                  </a:lnTo>
                  <a:lnTo>
                    <a:pt x="765" y="357"/>
                  </a:lnTo>
                  <a:lnTo>
                    <a:pt x="750" y="350"/>
                  </a:lnTo>
                  <a:lnTo>
                    <a:pt x="738" y="326"/>
                  </a:lnTo>
                  <a:lnTo>
                    <a:pt x="835" y="203"/>
                  </a:lnTo>
                  <a:lnTo>
                    <a:pt x="779" y="153"/>
                  </a:lnTo>
                  <a:lnTo>
                    <a:pt x="758" y="175"/>
                  </a:lnTo>
                  <a:lnTo>
                    <a:pt x="688" y="117"/>
                  </a:lnTo>
                  <a:lnTo>
                    <a:pt x="671" y="131"/>
                  </a:lnTo>
                  <a:lnTo>
                    <a:pt x="650" y="117"/>
                  </a:lnTo>
                  <a:lnTo>
                    <a:pt x="580" y="187"/>
                  </a:lnTo>
                  <a:close/>
                </a:path>
              </a:pathLst>
            </a:custGeom>
            <a:grpFill/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srgbClr val="002060"/>
                </a:solidFill>
                <a:latin typeface="+mn-lt"/>
              </a:endParaRPr>
            </a:p>
          </p:txBody>
        </p:sp>
        <p:sp>
          <p:nvSpPr>
            <p:cNvPr id="117" name="Freeform 24"/>
            <p:cNvSpPr>
              <a:spLocks/>
            </p:cNvSpPr>
            <p:nvPr/>
          </p:nvSpPr>
          <p:spPr bwMode="auto">
            <a:xfrm>
              <a:off x="3867377" y="3625386"/>
              <a:ext cx="1232569" cy="1305625"/>
            </a:xfrm>
            <a:custGeom>
              <a:avLst/>
              <a:gdLst>
                <a:gd name="T0" fmla="*/ 2147483647 w 1034"/>
                <a:gd name="T1" fmla="*/ 2147483647 h 1054"/>
                <a:gd name="T2" fmla="*/ 2147483647 w 1034"/>
                <a:gd name="T3" fmla="*/ 2147483647 h 1054"/>
                <a:gd name="T4" fmla="*/ 2147483647 w 1034"/>
                <a:gd name="T5" fmla="*/ 2147483647 h 1054"/>
                <a:gd name="T6" fmla="*/ 2147483647 w 1034"/>
                <a:gd name="T7" fmla="*/ 2147483647 h 1054"/>
                <a:gd name="T8" fmla="*/ 2147483647 w 1034"/>
                <a:gd name="T9" fmla="*/ 2147483647 h 1054"/>
                <a:gd name="T10" fmla="*/ 2147483647 w 1034"/>
                <a:gd name="T11" fmla="*/ 2147483647 h 1054"/>
                <a:gd name="T12" fmla="*/ 2147483647 w 1034"/>
                <a:gd name="T13" fmla="*/ 2147483647 h 1054"/>
                <a:gd name="T14" fmla="*/ 2147483647 w 1034"/>
                <a:gd name="T15" fmla="*/ 2147483647 h 1054"/>
                <a:gd name="T16" fmla="*/ 2147483647 w 1034"/>
                <a:gd name="T17" fmla="*/ 2147483647 h 1054"/>
                <a:gd name="T18" fmla="*/ 2147483647 w 1034"/>
                <a:gd name="T19" fmla="*/ 2147483647 h 1054"/>
                <a:gd name="T20" fmla="*/ 2147483647 w 1034"/>
                <a:gd name="T21" fmla="*/ 2147483647 h 1054"/>
                <a:gd name="T22" fmla="*/ 2147483647 w 1034"/>
                <a:gd name="T23" fmla="*/ 2147483647 h 1054"/>
                <a:gd name="T24" fmla="*/ 2147483647 w 1034"/>
                <a:gd name="T25" fmla="*/ 2147483647 h 1054"/>
                <a:gd name="T26" fmla="*/ 2147483647 w 1034"/>
                <a:gd name="T27" fmla="*/ 2147483647 h 1054"/>
                <a:gd name="T28" fmla="*/ 2147483647 w 1034"/>
                <a:gd name="T29" fmla="*/ 2147483647 h 1054"/>
                <a:gd name="T30" fmla="*/ 2147483647 w 1034"/>
                <a:gd name="T31" fmla="*/ 2147483647 h 1054"/>
                <a:gd name="T32" fmla="*/ 2147483647 w 1034"/>
                <a:gd name="T33" fmla="*/ 2147483647 h 1054"/>
                <a:gd name="T34" fmla="*/ 2147483647 w 1034"/>
                <a:gd name="T35" fmla="*/ 2147483647 h 1054"/>
                <a:gd name="T36" fmla="*/ 2147483647 w 1034"/>
                <a:gd name="T37" fmla="*/ 2147483647 h 1054"/>
                <a:gd name="T38" fmla="*/ 2147483647 w 1034"/>
                <a:gd name="T39" fmla="*/ 2147483647 h 1054"/>
                <a:gd name="T40" fmla="*/ 2147483647 w 1034"/>
                <a:gd name="T41" fmla="*/ 2147483647 h 1054"/>
                <a:gd name="T42" fmla="*/ 2147483647 w 1034"/>
                <a:gd name="T43" fmla="*/ 2147483647 h 1054"/>
                <a:gd name="T44" fmla="*/ 2147483647 w 1034"/>
                <a:gd name="T45" fmla="*/ 2147483647 h 1054"/>
                <a:gd name="T46" fmla="*/ 2147483647 w 1034"/>
                <a:gd name="T47" fmla="*/ 2147483647 h 1054"/>
                <a:gd name="T48" fmla="*/ 2147483647 w 1034"/>
                <a:gd name="T49" fmla="*/ 2147483647 h 1054"/>
                <a:gd name="T50" fmla="*/ 2147483647 w 1034"/>
                <a:gd name="T51" fmla="*/ 2147483647 h 1054"/>
                <a:gd name="T52" fmla="*/ 2147483647 w 1034"/>
                <a:gd name="T53" fmla="*/ 2147483647 h 1054"/>
                <a:gd name="T54" fmla="*/ 2147483647 w 1034"/>
                <a:gd name="T55" fmla="*/ 2147483647 h 1054"/>
                <a:gd name="T56" fmla="*/ 2147483647 w 1034"/>
                <a:gd name="T57" fmla="*/ 2147483647 h 1054"/>
                <a:gd name="T58" fmla="*/ 2147483647 w 1034"/>
                <a:gd name="T59" fmla="*/ 2147483647 h 1054"/>
                <a:gd name="T60" fmla="*/ 2147483647 w 1034"/>
                <a:gd name="T61" fmla="*/ 2147483647 h 1054"/>
                <a:gd name="T62" fmla="*/ 2147483647 w 1034"/>
                <a:gd name="T63" fmla="*/ 2147483647 h 1054"/>
                <a:gd name="T64" fmla="*/ 2147483647 w 1034"/>
                <a:gd name="T65" fmla="*/ 2147483647 h 1054"/>
                <a:gd name="T66" fmla="*/ 2147483647 w 1034"/>
                <a:gd name="T67" fmla="*/ 2147483647 h 1054"/>
                <a:gd name="T68" fmla="*/ 2147483647 w 1034"/>
                <a:gd name="T69" fmla="*/ 0 h 105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1034"/>
                <a:gd name="T106" fmla="*/ 0 h 1054"/>
                <a:gd name="T107" fmla="*/ 1034 w 1034"/>
                <a:gd name="T108" fmla="*/ 1054 h 1054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1034" h="1054">
                  <a:moveTo>
                    <a:pt x="393" y="0"/>
                  </a:moveTo>
                  <a:lnTo>
                    <a:pt x="382" y="12"/>
                  </a:lnTo>
                  <a:lnTo>
                    <a:pt x="384" y="22"/>
                  </a:lnTo>
                  <a:lnTo>
                    <a:pt x="346" y="62"/>
                  </a:lnTo>
                  <a:lnTo>
                    <a:pt x="413" y="118"/>
                  </a:lnTo>
                  <a:lnTo>
                    <a:pt x="389" y="139"/>
                  </a:lnTo>
                  <a:lnTo>
                    <a:pt x="375" y="127"/>
                  </a:lnTo>
                  <a:lnTo>
                    <a:pt x="257" y="274"/>
                  </a:lnTo>
                  <a:lnTo>
                    <a:pt x="240" y="257"/>
                  </a:lnTo>
                  <a:lnTo>
                    <a:pt x="223" y="262"/>
                  </a:lnTo>
                  <a:lnTo>
                    <a:pt x="161" y="329"/>
                  </a:lnTo>
                  <a:lnTo>
                    <a:pt x="146" y="327"/>
                  </a:lnTo>
                  <a:lnTo>
                    <a:pt x="132" y="338"/>
                  </a:lnTo>
                  <a:lnTo>
                    <a:pt x="72" y="298"/>
                  </a:lnTo>
                  <a:lnTo>
                    <a:pt x="0" y="370"/>
                  </a:lnTo>
                  <a:lnTo>
                    <a:pt x="69" y="425"/>
                  </a:lnTo>
                  <a:lnTo>
                    <a:pt x="86" y="413"/>
                  </a:lnTo>
                  <a:lnTo>
                    <a:pt x="159" y="475"/>
                  </a:lnTo>
                  <a:lnTo>
                    <a:pt x="180" y="446"/>
                  </a:lnTo>
                  <a:lnTo>
                    <a:pt x="242" y="502"/>
                  </a:lnTo>
                  <a:lnTo>
                    <a:pt x="139" y="619"/>
                  </a:lnTo>
                  <a:lnTo>
                    <a:pt x="147" y="638"/>
                  </a:lnTo>
                  <a:lnTo>
                    <a:pt x="159" y="651"/>
                  </a:lnTo>
                  <a:lnTo>
                    <a:pt x="170" y="655"/>
                  </a:lnTo>
                  <a:lnTo>
                    <a:pt x="168" y="703"/>
                  </a:lnTo>
                  <a:lnTo>
                    <a:pt x="154" y="703"/>
                  </a:lnTo>
                  <a:lnTo>
                    <a:pt x="139" y="706"/>
                  </a:lnTo>
                  <a:lnTo>
                    <a:pt x="99" y="811"/>
                  </a:lnTo>
                  <a:lnTo>
                    <a:pt x="108" y="802"/>
                  </a:lnTo>
                  <a:lnTo>
                    <a:pt x="363" y="905"/>
                  </a:lnTo>
                  <a:lnTo>
                    <a:pt x="350" y="917"/>
                  </a:lnTo>
                  <a:lnTo>
                    <a:pt x="365" y="938"/>
                  </a:lnTo>
                  <a:lnTo>
                    <a:pt x="382" y="936"/>
                  </a:lnTo>
                  <a:lnTo>
                    <a:pt x="403" y="934"/>
                  </a:lnTo>
                  <a:lnTo>
                    <a:pt x="406" y="921"/>
                  </a:lnTo>
                  <a:lnTo>
                    <a:pt x="417" y="910"/>
                  </a:lnTo>
                  <a:lnTo>
                    <a:pt x="441" y="924"/>
                  </a:lnTo>
                  <a:lnTo>
                    <a:pt x="477" y="929"/>
                  </a:lnTo>
                  <a:lnTo>
                    <a:pt x="643" y="1054"/>
                  </a:lnTo>
                  <a:lnTo>
                    <a:pt x="674" y="1011"/>
                  </a:lnTo>
                  <a:lnTo>
                    <a:pt x="672" y="996"/>
                  </a:lnTo>
                  <a:lnTo>
                    <a:pt x="691" y="958"/>
                  </a:lnTo>
                  <a:lnTo>
                    <a:pt x="751" y="991"/>
                  </a:lnTo>
                  <a:lnTo>
                    <a:pt x="792" y="991"/>
                  </a:lnTo>
                  <a:lnTo>
                    <a:pt x="802" y="972"/>
                  </a:lnTo>
                  <a:lnTo>
                    <a:pt x="821" y="977"/>
                  </a:lnTo>
                  <a:lnTo>
                    <a:pt x="850" y="957"/>
                  </a:lnTo>
                  <a:lnTo>
                    <a:pt x="857" y="948"/>
                  </a:lnTo>
                  <a:lnTo>
                    <a:pt x="869" y="951"/>
                  </a:lnTo>
                  <a:lnTo>
                    <a:pt x="886" y="943"/>
                  </a:lnTo>
                  <a:lnTo>
                    <a:pt x="909" y="948"/>
                  </a:lnTo>
                  <a:lnTo>
                    <a:pt x="905" y="934"/>
                  </a:lnTo>
                  <a:lnTo>
                    <a:pt x="921" y="939"/>
                  </a:lnTo>
                  <a:lnTo>
                    <a:pt x="941" y="934"/>
                  </a:lnTo>
                  <a:lnTo>
                    <a:pt x="972" y="986"/>
                  </a:lnTo>
                  <a:lnTo>
                    <a:pt x="1005" y="957"/>
                  </a:lnTo>
                  <a:lnTo>
                    <a:pt x="1034" y="741"/>
                  </a:lnTo>
                  <a:lnTo>
                    <a:pt x="1010" y="739"/>
                  </a:lnTo>
                  <a:lnTo>
                    <a:pt x="818" y="605"/>
                  </a:lnTo>
                  <a:lnTo>
                    <a:pt x="821" y="585"/>
                  </a:lnTo>
                  <a:lnTo>
                    <a:pt x="790" y="564"/>
                  </a:lnTo>
                  <a:lnTo>
                    <a:pt x="825" y="519"/>
                  </a:lnTo>
                  <a:lnTo>
                    <a:pt x="819" y="490"/>
                  </a:lnTo>
                  <a:lnTo>
                    <a:pt x="818" y="471"/>
                  </a:lnTo>
                  <a:lnTo>
                    <a:pt x="816" y="459"/>
                  </a:lnTo>
                  <a:lnTo>
                    <a:pt x="806" y="458"/>
                  </a:lnTo>
                  <a:lnTo>
                    <a:pt x="837" y="415"/>
                  </a:lnTo>
                  <a:lnTo>
                    <a:pt x="595" y="233"/>
                  </a:lnTo>
                  <a:lnTo>
                    <a:pt x="639" y="185"/>
                  </a:lnTo>
                  <a:lnTo>
                    <a:pt x="393" y="0"/>
                  </a:lnTo>
                  <a:close/>
                </a:path>
              </a:pathLst>
            </a:custGeom>
            <a:grpFill/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altLang="ru-RU" dirty="0">
                <a:solidFill>
                  <a:srgbClr val="002060"/>
                </a:solidFill>
                <a:latin typeface="Franklin Gothic Book" pitchFamily="34" charset="0"/>
              </a:endParaRPr>
            </a:p>
          </p:txBody>
        </p:sp>
        <p:sp>
          <p:nvSpPr>
            <p:cNvPr id="118" name="Freeform 25"/>
            <p:cNvSpPr>
              <a:spLocks/>
            </p:cNvSpPr>
            <p:nvPr/>
          </p:nvSpPr>
          <p:spPr bwMode="auto">
            <a:xfrm>
              <a:off x="3808119" y="4592415"/>
              <a:ext cx="951686" cy="1026622"/>
            </a:xfrm>
            <a:custGeom>
              <a:avLst/>
              <a:gdLst>
                <a:gd name="T0" fmla="*/ 2147483647 w 799"/>
                <a:gd name="T1" fmla="*/ 2147483647 h 830"/>
                <a:gd name="T2" fmla="*/ 2147483647 w 799"/>
                <a:gd name="T3" fmla="*/ 2147483647 h 830"/>
                <a:gd name="T4" fmla="*/ 2147483647 w 799"/>
                <a:gd name="T5" fmla="*/ 2147483647 h 830"/>
                <a:gd name="T6" fmla="*/ 2147483647 w 799"/>
                <a:gd name="T7" fmla="*/ 2147483647 h 830"/>
                <a:gd name="T8" fmla="*/ 2147483647 w 799"/>
                <a:gd name="T9" fmla="*/ 2147483647 h 830"/>
                <a:gd name="T10" fmla="*/ 2147483647 w 799"/>
                <a:gd name="T11" fmla="*/ 2147483647 h 830"/>
                <a:gd name="T12" fmla="*/ 2147483647 w 799"/>
                <a:gd name="T13" fmla="*/ 0 h 830"/>
                <a:gd name="T14" fmla="*/ 2147483647 w 799"/>
                <a:gd name="T15" fmla="*/ 2147483647 h 830"/>
                <a:gd name="T16" fmla="*/ 2147483647 w 799"/>
                <a:gd name="T17" fmla="*/ 2147483647 h 830"/>
                <a:gd name="T18" fmla="*/ 2147483647 w 799"/>
                <a:gd name="T19" fmla="*/ 2147483647 h 830"/>
                <a:gd name="T20" fmla="*/ 2147483647 w 799"/>
                <a:gd name="T21" fmla="*/ 2147483647 h 830"/>
                <a:gd name="T22" fmla="*/ 2147483647 w 799"/>
                <a:gd name="T23" fmla="*/ 2147483647 h 830"/>
                <a:gd name="T24" fmla="*/ 2147483647 w 799"/>
                <a:gd name="T25" fmla="*/ 2147483647 h 830"/>
                <a:gd name="T26" fmla="*/ 2147483647 w 799"/>
                <a:gd name="T27" fmla="*/ 2147483647 h 830"/>
                <a:gd name="T28" fmla="*/ 2147483647 w 799"/>
                <a:gd name="T29" fmla="*/ 2147483647 h 830"/>
                <a:gd name="T30" fmla="*/ 2147483647 w 799"/>
                <a:gd name="T31" fmla="*/ 2147483647 h 830"/>
                <a:gd name="T32" fmla="*/ 2147483647 w 799"/>
                <a:gd name="T33" fmla="*/ 2147483647 h 830"/>
                <a:gd name="T34" fmla="*/ 2147483647 w 799"/>
                <a:gd name="T35" fmla="*/ 2147483647 h 830"/>
                <a:gd name="T36" fmla="*/ 2147483647 w 799"/>
                <a:gd name="T37" fmla="*/ 2147483647 h 830"/>
                <a:gd name="T38" fmla="*/ 2147483647 w 799"/>
                <a:gd name="T39" fmla="*/ 2147483647 h 830"/>
                <a:gd name="T40" fmla="*/ 2147483647 w 799"/>
                <a:gd name="T41" fmla="*/ 2147483647 h 830"/>
                <a:gd name="T42" fmla="*/ 2147483647 w 799"/>
                <a:gd name="T43" fmla="*/ 2147483647 h 830"/>
                <a:gd name="T44" fmla="*/ 2147483647 w 799"/>
                <a:gd name="T45" fmla="*/ 2147483647 h 830"/>
                <a:gd name="T46" fmla="*/ 2147483647 w 799"/>
                <a:gd name="T47" fmla="*/ 2147483647 h 830"/>
                <a:gd name="T48" fmla="*/ 2147483647 w 799"/>
                <a:gd name="T49" fmla="*/ 2147483647 h 830"/>
                <a:gd name="T50" fmla="*/ 2147483647 w 799"/>
                <a:gd name="T51" fmla="*/ 2147483647 h 830"/>
                <a:gd name="T52" fmla="*/ 2147483647 w 799"/>
                <a:gd name="T53" fmla="*/ 2147483647 h 830"/>
                <a:gd name="T54" fmla="*/ 2147483647 w 799"/>
                <a:gd name="T55" fmla="*/ 2147483647 h 830"/>
                <a:gd name="T56" fmla="*/ 2147483647 w 799"/>
                <a:gd name="T57" fmla="*/ 2147483647 h 830"/>
                <a:gd name="T58" fmla="*/ 2147483647 w 799"/>
                <a:gd name="T59" fmla="*/ 2147483647 h 830"/>
                <a:gd name="T60" fmla="*/ 2147483647 w 799"/>
                <a:gd name="T61" fmla="*/ 2147483647 h 830"/>
                <a:gd name="T62" fmla="*/ 2147483647 w 799"/>
                <a:gd name="T63" fmla="*/ 2147483647 h 830"/>
                <a:gd name="T64" fmla="*/ 2147483647 w 799"/>
                <a:gd name="T65" fmla="*/ 2147483647 h 830"/>
                <a:gd name="T66" fmla="*/ 2147483647 w 799"/>
                <a:gd name="T67" fmla="*/ 2147483647 h 830"/>
                <a:gd name="T68" fmla="*/ 2147483647 w 799"/>
                <a:gd name="T69" fmla="*/ 2147483647 h 830"/>
                <a:gd name="T70" fmla="*/ 2147483647 w 799"/>
                <a:gd name="T71" fmla="*/ 2147483647 h 830"/>
                <a:gd name="T72" fmla="*/ 2147483647 w 799"/>
                <a:gd name="T73" fmla="*/ 2147483647 h 830"/>
                <a:gd name="T74" fmla="*/ 2147483647 w 799"/>
                <a:gd name="T75" fmla="*/ 2147483647 h 830"/>
                <a:gd name="T76" fmla="*/ 2147483647 w 799"/>
                <a:gd name="T77" fmla="*/ 2147483647 h 830"/>
                <a:gd name="T78" fmla="*/ 2147483647 w 799"/>
                <a:gd name="T79" fmla="*/ 2147483647 h 83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799"/>
                <a:gd name="T121" fmla="*/ 0 h 830"/>
                <a:gd name="T122" fmla="*/ 799 w 799"/>
                <a:gd name="T123" fmla="*/ 830 h 83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799" h="830">
                  <a:moveTo>
                    <a:pt x="689" y="276"/>
                  </a:moveTo>
                  <a:lnTo>
                    <a:pt x="530" y="149"/>
                  </a:lnTo>
                  <a:lnTo>
                    <a:pt x="504" y="142"/>
                  </a:lnTo>
                  <a:lnTo>
                    <a:pt x="494" y="137"/>
                  </a:lnTo>
                  <a:lnTo>
                    <a:pt x="484" y="142"/>
                  </a:lnTo>
                  <a:lnTo>
                    <a:pt x="468" y="129"/>
                  </a:lnTo>
                  <a:lnTo>
                    <a:pt x="453" y="137"/>
                  </a:lnTo>
                  <a:lnTo>
                    <a:pt x="456" y="153"/>
                  </a:lnTo>
                  <a:lnTo>
                    <a:pt x="422" y="156"/>
                  </a:lnTo>
                  <a:lnTo>
                    <a:pt x="403" y="137"/>
                  </a:lnTo>
                  <a:lnTo>
                    <a:pt x="413" y="120"/>
                  </a:lnTo>
                  <a:lnTo>
                    <a:pt x="155" y="22"/>
                  </a:lnTo>
                  <a:lnTo>
                    <a:pt x="144" y="33"/>
                  </a:lnTo>
                  <a:lnTo>
                    <a:pt x="84" y="0"/>
                  </a:lnTo>
                  <a:lnTo>
                    <a:pt x="41" y="103"/>
                  </a:lnTo>
                  <a:lnTo>
                    <a:pt x="57" y="115"/>
                  </a:lnTo>
                  <a:lnTo>
                    <a:pt x="0" y="230"/>
                  </a:lnTo>
                  <a:lnTo>
                    <a:pt x="64" y="259"/>
                  </a:lnTo>
                  <a:lnTo>
                    <a:pt x="45" y="295"/>
                  </a:lnTo>
                  <a:lnTo>
                    <a:pt x="86" y="319"/>
                  </a:lnTo>
                  <a:lnTo>
                    <a:pt x="76" y="339"/>
                  </a:lnTo>
                  <a:lnTo>
                    <a:pt x="64" y="339"/>
                  </a:lnTo>
                  <a:lnTo>
                    <a:pt x="57" y="408"/>
                  </a:lnTo>
                  <a:lnTo>
                    <a:pt x="105" y="408"/>
                  </a:lnTo>
                  <a:lnTo>
                    <a:pt x="103" y="507"/>
                  </a:lnTo>
                  <a:lnTo>
                    <a:pt x="143" y="511"/>
                  </a:lnTo>
                  <a:lnTo>
                    <a:pt x="137" y="530"/>
                  </a:lnTo>
                  <a:lnTo>
                    <a:pt x="134" y="545"/>
                  </a:lnTo>
                  <a:lnTo>
                    <a:pt x="86" y="562"/>
                  </a:lnTo>
                  <a:lnTo>
                    <a:pt x="12" y="562"/>
                  </a:lnTo>
                  <a:lnTo>
                    <a:pt x="9" y="598"/>
                  </a:lnTo>
                  <a:lnTo>
                    <a:pt x="71" y="638"/>
                  </a:lnTo>
                  <a:lnTo>
                    <a:pt x="84" y="633"/>
                  </a:lnTo>
                  <a:lnTo>
                    <a:pt x="129" y="669"/>
                  </a:lnTo>
                  <a:lnTo>
                    <a:pt x="144" y="648"/>
                  </a:lnTo>
                  <a:lnTo>
                    <a:pt x="203" y="689"/>
                  </a:lnTo>
                  <a:lnTo>
                    <a:pt x="220" y="694"/>
                  </a:lnTo>
                  <a:lnTo>
                    <a:pt x="232" y="701"/>
                  </a:lnTo>
                  <a:lnTo>
                    <a:pt x="240" y="691"/>
                  </a:lnTo>
                  <a:lnTo>
                    <a:pt x="254" y="667"/>
                  </a:lnTo>
                  <a:lnTo>
                    <a:pt x="281" y="677"/>
                  </a:lnTo>
                  <a:lnTo>
                    <a:pt x="288" y="665"/>
                  </a:lnTo>
                  <a:lnTo>
                    <a:pt x="323" y="687"/>
                  </a:lnTo>
                  <a:lnTo>
                    <a:pt x="316" y="706"/>
                  </a:lnTo>
                  <a:lnTo>
                    <a:pt x="338" y="725"/>
                  </a:lnTo>
                  <a:lnTo>
                    <a:pt x="335" y="754"/>
                  </a:lnTo>
                  <a:lnTo>
                    <a:pt x="449" y="830"/>
                  </a:lnTo>
                  <a:lnTo>
                    <a:pt x="463" y="806"/>
                  </a:lnTo>
                  <a:lnTo>
                    <a:pt x="449" y="792"/>
                  </a:lnTo>
                  <a:lnTo>
                    <a:pt x="465" y="780"/>
                  </a:lnTo>
                  <a:lnTo>
                    <a:pt x="465" y="763"/>
                  </a:lnTo>
                  <a:lnTo>
                    <a:pt x="448" y="747"/>
                  </a:lnTo>
                  <a:lnTo>
                    <a:pt x="463" y="737"/>
                  </a:lnTo>
                  <a:lnTo>
                    <a:pt x="470" y="729"/>
                  </a:lnTo>
                  <a:lnTo>
                    <a:pt x="463" y="710"/>
                  </a:lnTo>
                  <a:lnTo>
                    <a:pt x="463" y="696"/>
                  </a:lnTo>
                  <a:lnTo>
                    <a:pt x="480" y="687"/>
                  </a:lnTo>
                  <a:lnTo>
                    <a:pt x="492" y="682"/>
                  </a:lnTo>
                  <a:lnTo>
                    <a:pt x="489" y="669"/>
                  </a:lnTo>
                  <a:lnTo>
                    <a:pt x="501" y="675"/>
                  </a:lnTo>
                  <a:lnTo>
                    <a:pt x="566" y="675"/>
                  </a:lnTo>
                  <a:lnTo>
                    <a:pt x="645" y="675"/>
                  </a:lnTo>
                  <a:lnTo>
                    <a:pt x="665" y="669"/>
                  </a:lnTo>
                  <a:lnTo>
                    <a:pt x="662" y="538"/>
                  </a:lnTo>
                  <a:lnTo>
                    <a:pt x="653" y="516"/>
                  </a:lnTo>
                  <a:lnTo>
                    <a:pt x="693" y="525"/>
                  </a:lnTo>
                  <a:lnTo>
                    <a:pt x="741" y="530"/>
                  </a:lnTo>
                  <a:lnTo>
                    <a:pt x="760" y="511"/>
                  </a:lnTo>
                  <a:lnTo>
                    <a:pt x="746" y="492"/>
                  </a:lnTo>
                  <a:lnTo>
                    <a:pt x="758" y="482"/>
                  </a:lnTo>
                  <a:lnTo>
                    <a:pt x="782" y="495"/>
                  </a:lnTo>
                  <a:lnTo>
                    <a:pt x="794" y="482"/>
                  </a:lnTo>
                  <a:lnTo>
                    <a:pt x="784" y="465"/>
                  </a:lnTo>
                  <a:lnTo>
                    <a:pt x="799" y="463"/>
                  </a:lnTo>
                  <a:lnTo>
                    <a:pt x="760" y="398"/>
                  </a:lnTo>
                  <a:lnTo>
                    <a:pt x="732" y="408"/>
                  </a:lnTo>
                  <a:lnTo>
                    <a:pt x="701" y="341"/>
                  </a:lnTo>
                  <a:lnTo>
                    <a:pt x="710" y="326"/>
                  </a:lnTo>
                  <a:lnTo>
                    <a:pt x="691" y="300"/>
                  </a:lnTo>
                  <a:lnTo>
                    <a:pt x="708" y="286"/>
                  </a:lnTo>
                  <a:lnTo>
                    <a:pt x="689" y="276"/>
                  </a:lnTo>
                  <a:close/>
                </a:path>
              </a:pathLst>
            </a:custGeom>
            <a:grpFill/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altLang="ru-RU" dirty="0">
                <a:solidFill>
                  <a:srgbClr val="002060"/>
                </a:solidFill>
                <a:latin typeface="Franklin Gothic Book" pitchFamily="34" charset="0"/>
              </a:endParaRPr>
            </a:p>
          </p:txBody>
        </p:sp>
        <p:sp>
          <p:nvSpPr>
            <p:cNvPr id="119" name="Freeform 26"/>
            <p:cNvSpPr>
              <a:spLocks/>
            </p:cNvSpPr>
            <p:nvPr/>
          </p:nvSpPr>
          <p:spPr bwMode="auto">
            <a:xfrm>
              <a:off x="4582031" y="4775257"/>
              <a:ext cx="955241" cy="835654"/>
            </a:xfrm>
            <a:custGeom>
              <a:avLst/>
              <a:gdLst>
                <a:gd name="T0" fmla="*/ 585787 w 801"/>
                <a:gd name="T1" fmla="*/ 90487 h 674"/>
                <a:gd name="T2" fmla="*/ 517525 w 801"/>
                <a:gd name="T3" fmla="*/ 15875 h 674"/>
                <a:gd name="T4" fmla="*/ 492125 w 801"/>
                <a:gd name="T5" fmla="*/ 30163 h 674"/>
                <a:gd name="T6" fmla="*/ 423862 w 801"/>
                <a:gd name="T7" fmla="*/ 38100 h 674"/>
                <a:gd name="T8" fmla="*/ 350837 w 801"/>
                <a:gd name="T9" fmla="*/ 79375 h 674"/>
                <a:gd name="T10" fmla="*/ 304800 w 801"/>
                <a:gd name="T11" fmla="*/ 98425 h 674"/>
                <a:gd name="T12" fmla="*/ 149225 w 801"/>
                <a:gd name="T13" fmla="*/ 41275 h 674"/>
                <a:gd name="T14" fmla="*/ 119062 w 801"/>
                <a:gd name="T15" fmla="*/ 122238 h 674"/>
                <a:gd name="T16" fmla="*/ 95250 w 801"/>
                <a:gd name="T17" fmla="*/ 217488 h 674"/>
                <a:gd name="T18" fmla="*/ 95250 w 801"/>
                <a:gd name="T19" fmla="*/ 282575 h 674"/>
                <a:gd name="T20" fmla="*/ 133350 w 801"/>
                <a:gd name="T21" fmla="*/ 411163 h 674"/>
                <a:gd name="T22" fmla="*/ 236537 w 801"/>
                <a:gd name="T23" fmla="*/ 490538 h 674"/>
                <a:gd name="T24" fmla="*/ 225425 w 801"/>
                <a:gd name="T25" fmla="*/ 528638 h 674"/>
                <a:gd name="T26" fmla="*/ 166687 w 801"/>
                <a:gd name="T27" fmla="*/ 525463 h 674"/>
                <a:gd name="T28" fmla="*/ 174625 w 801"/>
                <a:gd name="T29" fmla="*/ 568325 h 674"/>
                <a:gd name="T30" fmla="*/ 0 w 801"/>
                <a:gd name="T31" fmla="*/ 582612 h 674"/>
                <a:gd name="T32" fmla="*/ 22225 w 801"/>
                <a:gd name="T33" fmla="*/ 857250 h 674"/>
                <a:gd name="T34" fmla="*/ 61912 w 801"/>
                <a:gd name="T35" fmla="*/ 936625 h 674"/>
                <a:gd name="T36" fmla="*/ 90487 w 801"/>
                <a:gd name="T37" fmla="*/ 955675 h 674"/>
                <a:gd name="T38" fmla="*/ 130175 w 801"/>
                <a:gd name="T39" fmla="*/ 958850 h 674"/>
                <a:gd name="T40" fmla="*/ 171450 w 801"/>
                <a:gd name="T41" fmla="*/ 996950 h 674"/>
                <a:gd name="T42" fmla="*/ 187325 w 801"/>
                <a:gd name="T43" fmla="*/ 1050925 h 674"/>
                <a:gd name="T44" fmla="*/ 233362 w 801"/>
                <a:gd name="T45" fmla="*/ 1069975 h 674"/>
                <a:gd name="T46" fmla="*/ 373062 w 801"/>
                <a:gd name="T47" fmla="*/ 1050925 h 674"/>
                <a:gd name="T48" fmla="*/ 422275 w 801"/>
                <a:gd name="T49" fmla="*/ 914400 h 674"/>
                <a:gd name="T50" fmla="*/ 422275 w 801"/>
                <a:gd name="T51" fmla="*/ 838200 h 674"/>
                <a:gd name="T52" fmla="*/ 650875 w 801"/>
                <a:gd name="T53" fmla="*/ 835025 h 674"/>
                <a:gd name="T54" fmla="*/ 700087 w 801"/>
                <a:gd name="T55" fmla="*/ 930275 h 674"/>
                <a:gd name="T56" fmla="*/ 838200 w 801"/>
                <a:gd name="T57" fmla="*/ 917575 h 674"/>
                <a:gd name="T58" fmla="*/ 955675 w 801"/>
                <a:gd name="T59" fmla="*/ 887413 h 674"/>
                <a:gd name="T60" fmla="*/ 1189037 w 801"/>
                <a:gd name="T61" fmla="*/ 930275 h 674"/>
                <a:gd name="T62" fmla="*/ 1200150 w 801"/>
                <a:gd name="T63" fmla="*/ 746125 h 674"/>
                <a:gd name="T64" fmla="*/ 1243012 w 801"/>
                <a:gd name="T65" fmla="*/ 739775 h 674"/>
                <a:gd name="T66" fmla="*/ 1257300 w 801"/>
                <a:gd name="T67" fmla="*/ 609600 h 674"/>
                <a:gd name="T68" fmla="*/ 1257300 w 801"/>
                <a:gd name="T69" fmla="*/ 563562 h 674"/>
                <a:gd name="T70" fmla="*/ 1235075 w 801"/>
                <a:gd name="T71" fmla="*/ 522288 h 674"/>
                <a:gd name="T72" fmla="*/ 1208087 w 801"/>
                <a:gd name="T73" fmla="*/ 530225 h 674"/>
                <a:gd name="T74" fmla="*/ 1150937 w 801"/>
                <a:gd name="T75" fmla="*/ 511175 h 674"/>
                <a:gd name="T76" fmla="*/ 1123950 w 801"/>
                <a:gd name="T77" fmla="*/ 465138 h 674"/>
                <a:gd name="T78" fmla="*/ 1173162 w 801"/>
                <a:gd name="T79" fmla="*/ 452438 h 674"/>
                <a:gd name="T80" fmla="*/ 1200150 w 801"/>
                <a:gd name="T81" fmla="*/ 441325 h 674"/>
                <a:gd name="T82" fmla="*/ 1189037 w 801"/>
                <a:gd name="T83" fmla="*/ 376237 h 674"/>
                <a:gd name="T84" fmla="*/ 1127125 w 801"/>
                <a:gd name="T85" fmla="*/ 330200 h 674"/>
                <a:gd name="T86" fmla="*/ 1058862 w 801"/>
                <a:gd name="T87" fmla="*/ 312737 h 674"/>
                <a:gd name="T88" fmla="*/ 1009650 w 801"/>
                <a:gd name="T89" fmla="*/ 320675 h 674"/>
                <a:gd name="T90" fmla="*/ 982662 w 801"/>
                <a:gd name="T91" fmla="*/ 285750 h 674"/>
                <a:gd name="T92" fmla="*/ 873125 w 801"/>
                <a:gd name="T93" fmla="*/ 274637 h 674"/>
                <a:gd name="T94" fmla="*/ 804862 w 801"/>
                <a:gd name="T95" fmla="*/ 254000 h 674"/>
                <a:gd name="T96" fmla="*/ 738187 w 801"/>
                <a:gd name="T97" fmla="*/ 244475 h 674"/>
                <a:gd name="T98" fmla="*/ 708025 w 801"/>
                <a:gd name="T99" fmla="*/ 263525 h 674"/>
                <a:gd name="T100" fmla="*/ 663575 w 801"/>
                <a:gd name="T101" fmla="*/ 296862 h 674"/>
                <a:gd name="T102" fmla="*/ 606425 w 801"/>
                <a:gd name="T103" fmla="*/ 247650 h 67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801"/>
                <a:gd name="T157" fmla="*/ 0 h 674"/>
                <a:gd name="T158" fmla="*/ 801 w 801"/>
                <a:gd name="T159" fmla="*/ 674 h 674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801" h="674">
                  <a:moveTo>
                    <a:pt x="405" y="26"/>
                  </a:moveTo>
                  <a:lnTo>
                    <a:pt x="369" y="57"/>
                  </a:lnTo>
                  <a:lnTo>
                    <a:pt x="343" y="2"/>
                  </a:lnTo>
                  <a:lnTo>
                    <a:pt x="326" y="10"/>
                  </a:lnTo>
                  <a:lnTo>
                    <a:pt x="303" y="0"/>
                  </a:lnTo>
                  <a:lnTo>
                    <a:pt x="310" y="19"/>
                  </a:lnTo>
                  <a:lnTo>
                    <a:pt x="288" y="14"/>
                  </a:lnTo>
                  <a:lnTo>
                    <a:pt x="267" y="24"/>
                  </a:lnTo>
                  <a:lnTo>
                    <a:pt x="255" y="16"/>
                  </a:lnTo>
                  <a:lnTo>
                    <a:pt x="221" y="50"/>
                  </a:lnTo>
                  <a:lnTo>
                    <a:pt x="197" y="40"/>
                  </a:lnTo>
                  <a:lnTo>
                    <a:pt x="192" y="62"/>
                  </a:lnTo>
                  <a:lnTo>
                    <a:pt x="154" y="62"/>
                  </a:lnTo>
                  <a:lnTo>
                    <a:pt x="94" y="26"/>
                  </a:lnTo>
                  <a:lnTo>
                    <a:pt x="69" y="58"/>
                  </a:lnTo>
                  <a:lnTo>
                    <a:pt x="75" y="77"/>
                  </a:lnTo>
                  <a:lnTo>
                    <a:pt x="45" y="125"/>
                  </a:lnTo>
                  <a:lnTo>
                    <a:pt x="60" y="137"/>
                  </a:lnTo>
                  <a:lnTo>
                    <a:pt x="36" y="149"/>
                  </a:lnTo>
                  <a:lnTo>
                    <a:pt x="60" y="178"/>
                  </a:lnTo>
                  <a:lnTo>
                    <a:pt x="48" y="185"/>
                  </a:lnTo>
                  <a:lnTo>
                    <a:pt x="84" y="259"/>
                  </a:lnTo>
                  <a:lnTo>
                    <a:pt x="110" y="247"/>
                  </a:lnTo>
                  <a:lnTo>
                    <a:pt x="149" y="309"/>
                  </a:lnTo>
                  <a:lnTo>
                    <a:pt x="130" y="314"/>
                  </a:lnTo>
                  <a:lnTo>
                    <a:pt x="142" y="333"/>
                  </a:lnTo>
                  <a:lnTo>
                    <a:pt x="130" y="345"/>
                  </a:lnTo>
                  <a:lnTo>
                    <a:pt x="105" y="331"/>
                  </a:lnTo>
                  <a:lnTo>
                    <a:pt x="96" y="341"/>
                  </a:lnTo>
                  <a:lnTo>
                    <a:pt x="110" y="358"/>
                  </a:lnTo>
                  <a:lnTo>
                    <a:pt x="89" y="381"/>
                  </a:lnTo>
                  <a:lnTo>
                    <a:pt x="0" y="367"/>
                  </a:lnTo>
                  <a:lnTo>
                    <a:pt x="12" y="389"/>
                  </a:lnTo>
                  <a:lnTo>
                    <a:pt x="14" y="540"/>
                  </a:lnTo>
                  <a:lnTo>
                    <a:pt x="38" y="540"/>
                  </a:lnTo>
                  <a:lnTo>
                    <a:pt x="39" y="590"/>
                  </a:lnTo>
                  <a:lnTo>
                    <a:pt x="43" y="604"/>
                  </a:lnTo>
                  <a:lnTo>
                    <a:pt x="57" y="602"/>
                  </a:lnTo>
                  <a:lnTo>
                    <a:pt x="67" y="609"/>
                  </a:lnTo>
                  <a:lnTo>
                    <a:pt x="82" y="604"/>
                  </a:lnTo>
                  <a:lnTo>
                    <a:pt x="101" y="614"/>
                  </a:lnTo>
                  <a:lnTo>
                    <a:pt x="108" y="628"/>
                  </a:lnTo>
                  <a:lnTo>
                    <a:pt x="106" y="655"/>
                  </a:lnTo>
                  <a:lnTo>
                    <a:pt x="118" y="662"/>
                  </a:lnTo>
                  <a:lnTo>
                    <a:pt x="137" y="660"/>
                  </a:lnTo>
                  <a:lnTo>
                    <a:pt x="147" y="674"/>
                  </a:lnTo>
                  <a:lnTo>
                    <a:pt x="228" y="670"/>
                  </a:lnTo>
                  <a:lnTo>
                    <a:pt x="235" y="662"/>
                  </a:lnTo>
                  <a:lnTo>
                    <a:pt x="235" y="586"/>
                  </a:lnTo>
                  <a:lnTo>
                    <a:pt x="266" y="576"/>
                  </a:lnTo>
                  <a:lnTo>
                    <a:pt x="269" y="559"/>
                  </a:lnTo>
                  <a:lnTo>
                    <a:pt x="266" y="528"/>
                  </a:lnTo>
                  <a:lnTo>
                    <a:pt x="394" y="521"/>
                  </a:lnTo>
                  <a:lnTo>
                    <a:pt x="410" y="526"/>
                  </a:lnTo>
                  <a:lnTo>
                    <a:pt x="410" y="586"/>
                  </a:lnTo>
                  <a:lnTo>
                    <a:pt x="441" y="586"/>
                  </a:lnTo>
                  <a:lnTo>
                    <a:pt x="519" y="586"/>
                  </a:lnTo>
                  <a:lnTo>
                    <a:pt x="528" y="578"/>
                  </a:lnTo>
                  <a:lnTo>
                    <a:pt x="528" y="556"/>
                  </a:lnTo>
                  <a:lnTo>
                    <a:pt x="602" y="559"/>
                  </a:lnTo>
                  <a:lnTo>
                    <a:pt x="607" y="585"/>
                  </a:lnTo>
                  <a:lnTo>
                    <a:pt x="749" y="586"/>
                  </a:lnTo>
                  <a:lnTo>
                    <a:pt x="758" y="571"/>
                  </a:lnTo>
                  <a:lnTo>
                    <a:pt x="756" y="470"/>
                  </a:lnTo>
                  <a:lnTo>
                    <a:pt x="768" y="466"/>
                  </a:lnTo>
                  <a:lnTo>
                    <a:pt x="783" y="466"/>
                  </a:lnTo>
                  <a:lnTo>
                    <a:pt x="787" y="441"/>
                  </a:lnTo>
                  <a:lnTo>
                    <a:pt x="792" y="384"/>
                  </a:lnTo>
                  <a:lnTo>
                    <a:pt x="787" y="369"/>
                  </a:lnTo>
                  <a:lnTo>
                    <a:pt x="792" y="355"/>
                  </a:lnTo>
                  <a:lnTo>
                    <a:pt x="801" y="340"/>
                  </a:lnTo>
                  <a:lnTo>
                    <a:pt x="778" y="329"/>
                  </a:lnTo>
                  <a:lnTo>
                    <a:pt x="770" y="322"/>
                  </a:lnTo>
                  <a:lnTo>
                    <a:pt x="761" y="334"/>
                  </a:lnTo>
                  <a:lnTo>
                    <a:pt x="747" y="334"/>
                  </a:lnTo>
                  <a:lnTo>
                    <a:pt x="725" y="322"/>
                  </a:lnTo>
                  <a:lnTo>
                    <a:pt x="708" y="310"/>
                  </a:lnTo>
                  <a:lnTo>
                    <a:pt x="708" y="293"/>
                  </a:lnTo>
                  <a:lnTo>
                    <a:pt x="718" y="285"/>
                  </a:lnTo>
                  <a:lnTo>
                    <a:pt x="739" y="285"/>
                  </a:lnTo>
                  <a:lnTo>
                    <a:pt x="744" y="276"/>
                  </a:lnTo>
                  <a:lnTo>
                    <a:pt x="756" y="278"/>
                  </a:lnTo>
                  <a:lnTo>
                    <a:pt x="747" y="259"/>
                  </a:lnTo>
                  <a:lnTo>
                    <a:pt x="749" y="237"/>
                  </a:lnTo>
                  <a:lnTo>
                    <a:pt x="747" y="218"/>
                  </a:lnTo>
                  <a:lnTo>
                    <a:pt x="710" y="208"/>
                  </a:lnTo>
                  <a:lnTo>
                    <a:pt x="684" y="199"/>
                  </a:lnTo>
                  <a:lnTo>
                    <a:pt x="667" y="197"/>
                  </a:lnTo>
                  <a:lnTo>
                    <a:pt x="646" y="206"/>
                  </a:lnTo>
                  <a:lnTo>
                    <a:pt x="636" y="202"/>
                  </a:lnTo>
                  <a:lnTo>
                    <a:pt x="638" y="189"/>
                  </a:lnTo>
                  <a:lnTo>
                    <a:pt x="619" y="180"/>
                  </a:lnTo>
                  <a:lnTo>
                    <a:pt x="593" y="182"/>
                  </a:lnTo>
                  <a:lnTo>
                    <a:pt x="550" y="173"/>
                  </a:lnTo>
                  <a:lnTo>
                    <a:pt x="519" y="173"/>
                  </a:lnTo>
                  <a:lnTo>
                    <a:pt x="507" y="160"/>
                  </a:lnTo>
                  <a:lnTo>
                    <a:pt x="490" y="151"/>
                  </a:lnTo>
                  <a:lnTo>
                    <a:pt x="465" y="154"/>
                  </a:lnTo>
                  <a:lnTo>
                    <a:pt x="463" y="166"/>
                  </a:lnTo>
                  <a:lnTo>
                    <a:pt x="446" y="166"/>
                  </a:lnTo>
                  <a:lnTo>
                    <a:pt x="441" y="175"/>
                  </a:lnTo>
                  <a:lnTo>
                    <a:pt x="418" y="187"/>
                  </a:lnTo>
                  <a:lnTo>
                    <a:pt x="406" y="192"/>
                  </a:lnTo>
                  <a:lnTo>
                    <a:pt x="382" y="156"/>
                  </a:lnTo>
                  <a:lnTo>
                    <a:pt x="405" y="26"/>
                  </a:lnTo>
                  <a:close/>
                </a:path>
              </a:pathLst>
            </a:custGeom>
            <a:grpFill/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srgbClr val="002060"/>
                </a:solidFill>
                <a:latin typeface="+mn-lt"/>
              </a:endParaRPr>
            </a:p>
          </p:txBody>
        </p:sp>
        <p:sp>
          <p:nvSpPr>
            <p:cNvPr id="120" name="Freeform 27"/>
            <p:cNvSpPr>
              <a:spLocks/>
            </p:cNvSpPr>
            <p:nvPr/>
          </p:nvSpPr>
          <p:spPr bwMode="auto">
            <a:xfrm>
              <a:off x="4803656" y="3117493"/>
              <a:ext cx="1712560" cy="1454607"/>
            </a:xfrm>
            <a:custGeom>
              <a:avLst/>
              <a:gdLst>
                <a:gd name="T0" fmla="*/ 457200 w 1438"/>
                <a:gd name="T1" fmla="*/ 658812 h 1175"/>
                <a:gd name="T2" fmla="*/ 225425 w 1438"/>
                <a:gd name="T3" fmla="*/ 593725 h 1175"/>
                <a:gd name="T4" fmla="*/ 228600 w 1438"/>
                <a:gd name="T5" fmla="*/ 844550 h 1175"/>
                <a:gd name="T6" fmla="*/ 0 w 1438"/>
                <a:gd name="T7" fmla="*/ 1219200 h 1175"/>
                <a:gd name="T8" fmla="*/ 82550 w 1438"/>
                <a:gd name="T9" fmla="*/ 1309687 h 1175"/>
                <a:gd name="T10" fmla="*/ 46037 w 1438"/>
                <a:gd name="T11" fmla="*/ 1377949 h 1175"/>
                <a:gd name="T12" fmla="*/ 60325 w 1438"/>
                <a:gd name="T13" fmla="*/ 1473199 h 1175"/>
                <a:gd name="T14" fmla="*/ 57150 w 1438"/>
                <a:gd name="T15" fmla="*/ 1581149 h 1175"/>
                <a:gd name="T16" fmla="*/ 369887 w 1438"/>
                <a:gd name="T17" fmla="*/ 1831975 h 1175"/>
                <a:gd name="T18" fmla="*/ 403225 w 1438"/>
                <a:gd name="T19" fmla="*/ 1831975 h 1175"/>
                <a:gd name="T20" fmla="*/ 723900 w 1438"/>
                <a:gd name="T21" fmla="*/ 1865312 h 1175"/>
                <a:gd name="T22" fmla="*/ 1017588 w 1438"/>
                <a:gd name="T23" fmla="*/ 1530349 h 1175"/>
                <a:gd name="T24" fmla="*/ 982663 w 1438"/>
                <a:gd name="T25" fmla="*/ 1500187 h 1175"/>
                <a:gd name="T26" fmla="*/ 1016000 w 1438"/>
                <a:gd name="T27" fmla="*/ 1462087 h 1175"/>
                <a:gd name="T28" fmla="*/ 1054100 w 1438"/>
                <a:gd name="T29" fmla="*/ 1481137 h 1175"/>
                <a:gd name="T30" fmla="*/ 1085850 w 1438"/>
                <a:gd name="T31" fmla="*/ 1489074 h 1175"/>
                <a:gd name="T32" fmla="*/ 1119188 w 1438"/>
                <a:gd name="T33" fmla="*/ 1489074 h 1175"/>
                <a:gd name="T34" fmla="*/ 1200150 w 1438"/>
                <a:gd name="T35" fmla="*/ 1350962 h 1175"/>
                <a:gd name="T36" fmla="*/ 1196975 w 1438"/>
                <a:gd name="T37" fmla="*/ 1303337 h 1175"/>
                <a:gd name="T38" fmla="*/ 1252537 w 1438"/>
                <a:gd name="T39" fmla="*/ 1255712 h 1175"/>
                <a:gd name="T40" fmla="*/ 1257300 w 1438"/>
                <a:gd name="T41" fmla="*/ 1203325 h 1175"/>
                <a:gd name="T42" fmla="*/ 1336675 w 1438"/>
                <a:gd name="T43" fmla="*/ 1141412 h 1175"/>
                <a:gd name="T44" fmla="*/ 1417637 w 1438"/>
                <a:gd name="T45" fmla="*/ 1112837 h 1175"/>
                <a:gd name="T46" fmla="*/ 1492250 w 1438"/>
                <a:gd name="T47" fmla="*/ 1112837 h 1175"/>
                <a:gd name="T48" fmla="*/ 1554162 w 1438"/>
                <a:gd name="T49" fmla="*/ 1074737 h 1175"/>
                <a:gd name="T50" fmla="*/ 1614487 w 1438"/>
                <a:gd name="T51" fmla="*/ 1009650 h 1175"/>
                <a:gd name="T52" fmla="*/ 1671638 w 1438"/>
                <a:gd name="T53" fmla="*/ 1035050 h 1175"/>
                <a:gd name="T54" fmla="*/ 1701800 w 1438"/>
                <a:gd name="T55" fmla="*/ 1069975 h 1175"/>
                <a:gd name="T56" fmla="*/ 2016125 w 1438"/>
                <a:gd name="T57" fmla="*/ 1200150 h 1175"/>
                <a:gd name="T58" fmla="*/ 2027238 w 1438"/>
                <a:gd name="T59" fmla="*/ 990600 h 1175"/>
                <a:gd name="T60" fmla="*/ 2282825 w 1438"/>
                <a:gd name="T61" fmla="*/ 985837 h 1175"/>
                <a:gd name="T62" fmla="*/ 2216150 w 1438"/>
                <a:gd name="T63" fmla="*/ 895350 h 1175"/>
                <a:gd name="T64" fmla="*/ 2155825 w 1438"/>
                <a:gd name="T65" fmla="*/ 827087 h 1175"/>
                <a:gd name="T66" fmla="*/ 2098675 w 1438"/>
                <a:gd name="T67" fmla="*/ 750887 h 1175"/>
                <a:gd name="T68" fmla="*/ 2079625 w 1438"/>
                <a:gd name="T69" fmla="*/ 712787 h 1175"/>
                <a:gd name="T70" fmla="*/ 2046288 w 1438"/>
                <a:gd name="T71" fmla="*/ 681037 h 1175"/>
                <a:gd name="T72" fmla="*/ 2011363 w 1438"/>
                <a:gd name="T73" fmla="*/ 658812 h 1175"/>
                <a:gd name="T74" fmla="*/ 1968500 w 1438"/>
                <a:gd name="T75" fmla="*/ 631825 h 1175"/>
                <a:gd name="T76" fmla="*/ 1943100 w 1438"/>
                <a:gd name="T77" fmla="*/ 623887 h 1175"/>
                <a:gd name="T78" fmla="*/ 1911350 w 1438"/>
                <a:gd name="T79" fmla="*/ 615950 h 1175"/>
                <a:gd name="T80" fmla="*/ 1866900 w 1438"/>
                <a:gd name="T81" fmla="*/ 579437 h 1175"/>
                <a:gd name="T82" fmla="*/ 1809750 w 1438"/>
                <a:gd name="T83" fmla="*/ 552450 h 1175"/>
                <a:gd name="T84" fmla="*/ 1749425 w 1438"/>
                <a:gd name="T85" fmla="*/ 522287 h 1175"/>
                <a:gd name="T86" fmla="*/ 1682750 w 1438"/>
                <a:gd name="T87" fmla="*/ 487362 h 1175"/>
                <a:gd name="T88" fmla="*/ 1581150 w 1438"/>
                <a:gd name="T89" fmla="*/ 438150 h 1175"/>
                <a:gd name="T90" fmla="*/ 1474787 w 1438"/>
                <a:gd name="T91" fmla="*/ 387350 h 1175"/>
                <a:gd name="T92" fmla="*/ 1397000 w 1438"/>
                <a:gd name="T93" fmla="*/ 341312 h 1175"/>
                <a:gd name="T94" fmla="*/ 1341437 w 1438"/>
                <a:gd name="T95" fmla="*/ 311150 h 1175"/>
                <a:gd name="T96" fmla="*/ 1290637 w 1438"/>
                <a:gd name="T97" fmla="*/ 277812 h 1175"/>
                <a:gd name="T98" fmla="*/ 1249362 w 1438"/>
                <a:gd name="T99" fmla="*/ 265112 h 1175"/>
                <a:gd name="T100" fmla="*/ 1168400 w 1438"/>
                <a:gd name="T101" fmla="*/ 231775 h 1175"/>
                <a:gd name="T102" fmla="*/ 1150937 w 1438"/>
                <a:gd name="T103" fmla="*/ 231775 h 1175"/>
                <a:gd name="T104" fmla="*/ 1111250 w 1438"/>
                <a:gd name="T105" fmla="*/ 212725 h 1175"/>
                <a:gd name="T106" fmla="*/ 1055688 w 1438"/>
                <a:gd name="T107" fmla="*/ 188912 h 1175"/>
                <a:gd name="T108" fmla="*/ 1009650 w 1438"/>
                <a:gd name="T109" fmla="*/ 160337 h 1175"/>
                <a:gd name="T110" fmla="*/ 947738 w 1438"/>
                <a:gd name="T111" fmla="*/ 136525 h 1175"/>
                <a:gd name="T112" fmla="*/ 903288 w 1438"/>
                <a:gd name="T113" fmla="*/ 120650 h 1175"/>
                <a:gd name="T114" fmla="*/ 857250 w 1438"/>
                <a:gd name="T115" fmla="*/ 90487 h 1175"/>
                <a:gd name="T116" fmla="*/ 838200 w 1438"/>
                <a:gd name="T117" fmla="*/ 44450 h 1175"/>
                <a:gd name="T118" fmla="*/ 792162 w 1438"/>
                <a:gd name="T119" fmla="*/ 14287 h 1175"/>
                <a:gd name="T120" fmla="*/ 776287 w 1438"/>
                <a:gd name="T121" fmla="*/ 3175 h 1175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438"/>
                <a:gd name="T184" fmla="*/ 0 h 1175"/>
                <a:gd name="T185" fmla="*/ 1438 w 1438"/>
                <a:gd name="T186" fmla="*/ 1175 h 1175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438" h="1175">
                  <a:moveTo>
                    <a:pt x="478" y="0"/>
                  </a:moveTo>
                  <a:lnTo>
                    <a:pt x="288" y="415"/>
                  </a:lnTo>
                  <a:lnTo>
                    <a:pt x="273" y="415"/>
                  </a:lnTo>
                  <a:lnTo>
                    <a:pt x="142" y="374"/>
                  </a:lnTo>
                  <a:lnTo>
                    <a:pt x="88" y="506"/>
                  </a:lnTo>
                  <a:lnTo>
                    <a:pt x="144" y="532"/>
                  </a:lnTo>
                  <a:lnTo>
                    <a:pt x="74" y="689"/>
                  </a:lnTo>
                  <a:lnTo>
                    <a:pt x="0" y="768"/>
                  </a:lnTo>
                  <a:lnTo>
                    <a:pt x="7" y="791"/>
                  </a:lnTo>
                  <a:lnTo>
                    <a:pt x="52" y="825"/>
                  </a:lnTo>
                  <a:lnTo>
                    <a:pt x="19" y="866"/>
                  </a:lnTo>
                  <a:lnTo>
                    <a:pt x="29" y="868"/>
                  </a:lnTo>
                  <a:lnTo>
                    <a:pt x="34" y="902"/>
                  </a:lnTo>
                  <a:lnTo>
                    <a:pt x="38" y="928"/>
                  </a:lnTo>
                  <a:lnTo>
                    <a:pt x="2" y="972"/>
                  </a:lnTo>
                  <a:lnTo>
                    <a:pt x="36" y="996"/>
                  </a:lnTo>
                  <a:lnTo>
                    <a:pt x="33" y="1015"/>
                  </a:lnTo>
                  <a:lnTo>
                    <a:pt x="233" y="1154"/>
                  </a:lnTo>
                  <a:lnTo>
                    <a:pt x="220" y="1147"/>
                  </a:lnTo>
                  <a:lnTo>
                    <a:pt x="254" y="1154"/>
                  </a:lnTo>
                  <a:lnTo>
                    <a:pt x="254" y="1142"/>
                  </a:lnTo>
                  <a:lnTo>
                    <a:pt x="456" y="1175"/>
                  </a:lnTo>
                  <a:lnTo>
                    <a:pt x="638" y="976"/>
                  </a:lnTo>
                  <a:lnTo>
                    <a:pt x="641" y="964"/>
                  </a:lnTo>
                  <a:lnTo>
                    <a:pt x="628" y="952"/>
                  </a:lnTo>
                  <a:lnTo>
                    <a:pt x="619" y="945"/>
                  </a:lnTo>
                  <a:lnTo>
                    <a:pt x="628" y="929"/>
                  </a:lnTo>
                  <a:lnTo>
                    <a:pt x="640" y="921"/>
                  </a:lnTo>
                  <a:lnTo>
                    <a:pt x="650" y="923"/>
                  </a:lnTo>
                  <a:lnTo>
                    <a:pt x="664" y="933"/>
                  </a:lnTo>
                  <a:lnTo>
                    <a:pt x="674" y="943"/>
                  </a:lnTo>
                  <a:lnTo>
                    <a:pt x="684" y="938"/>
                  </a:lnTo>
                  <a:lnTo>
                    <a:pt x="694" y="929"/>
                  </a:lnTo>
                  <a:lnTo>
                    <a:pt x="705" y="938"/>
                  </a:lnTo>
                  <a:lnTo>
                    <a:pt x="766" y="885"/>
                  </a:lnTo>
                  <a:lnTo>
                    <a:pt x="756" y="851"/>
                  </a:lnTo>
                  <a:lnTo>
                    <a:pt x="754" y="832"/>
                  </a:lnTo>
                  <a:lnTo>
                    <a:pt x="754" y="821"/>
                  </a:lnTo>
                  <a:lnTo>
                    <a:pt x="784" y="804"/>
                  </a:lnTo>
                  <a:lnTo>
                    <a:pt x="789" y="791"/>
                  </a:lnTo>
                  <a:lnTo>
                    <a:pt x="792" y="777"/>
                  </a:lnTo>
                  <a:lnTo>
                    <a:pt x="792" y="758"/>
                  </a:lnTo>
                  <a:lnTo>
                    <a:pt x="816" y="731"/>
                  </a:lnTo>
                  <a:lnTo>
                    <a:pt x="842" y="719"/>
                  </a:lnTo>
                  <a:lnTo>
                    <a:pt x="874" y="724"/>
                  </a:lnTo>
                  <a:lnTo>
                    <a:pt x="893" y="701"/>
                  </a:lnTo>
                  <a:lnTo>
                    <a:pt x="912" y="695"/>
                  </a:lnTo>
                  <a:lnTo>
                    <a:pt x="940" y="701"/>
                  </a:lnTo>
                  <a:lnTo>
                    <a:pt x="952" y="688"/>
                  </a:lnTo>
                  <a:lnTo>
                    <a:pt x="979" y="677"/>
                  </a:lnTo>
                  <a:lnTo>
                    <a:pt x="1001" y="640"/>
                  </a:lnTo>
                  <a:lnTo>
                    <a:pt x="1017" y="636"/>
                  </a:lnTo>
                  <a:lnTo>
                    <a:pt x="1037" y="647"/>
                  </a:lnTo>
                  <a:lnTo>
                    <a:pt x="1053" y="652"/>
                  </a:lnTo>
                  <a:lnTo>
                    <a:pt x="1065" y="653"/>
                  </a:lnTo>
                  <a:lnTo>
                    <a:pt x="1072" y="674"/>
                  </a:lnTo>
                  <a:lnTo>
                    <a:pt x="1077" y="765"/>
                  </a:lnTo>
                  <a:lnTo>
                    <a:pt x="1270" y="756"/>
                  </a:lnTo>
                  <a:lnTo>
                    <a:pt x="1277" y="636"/>
                  </a:lnTo>
                  <a:lnTo>
                    <a:pt x="1277" y="624"/>
                  </a:lnTo>
                  <a:lnTo>
                    <a:pt x="1428" y="640"/>
                  </a:lnTo>
                  <a:lnTo>
                    <a:pt x="1438" y="621"/>
                  </a:lnTo>
                  <a:lnTo>
                    <a:pt x="1420" y="593"/>
                  </a:lnTo>
                  <a:lnTo>
                    <a:pt x="1396" y="564"/>
                  </a:lnTo>
                  <a:lnTo>
                    <a:pt x="1373" y="533"/>
                  </a:lnTo>
                  <a:lnTo>
                    <a:pt x="1358" y="521"/>
                  </a:lnTo>
                  <a:lnTo>
                    <a:pt x="1341" y="489"/>
                  </a:lnTo>
                  <a:lnTo>
                    <a:pt x="1322" y="473"/>
                  </a:lnTo>
                  <a:lnTo>
                    <a:pt x="1310" y="458"/>
                  </a:lnTo>
                  <a:lnTo>
                    <a:pt x="1310" y="449"/>
                  </a:lnTo>
                  <a:lnTo>
                    <a:pt x="1301" y="436"/>
                  </a:lnTo>
                  <a:lnTo>
                    <a:pt x="1289" y="429"/>
                  </a:lnTo>
                  <a:lnTo>
                    <a:pt x="1277" y="419"/>
                  </a:lnTo>
                  <a:lnTo>
                    <a:pt x="1267" y="415"/>
                  </a:lnTo>
                  <a:lnTo>
                    <a:pt x="1245" y="412"/>
                  </a:lnTo>
                  <a:lnTo>
                    <a:pt x="1240" y="398"/>
                  </a:lnTo>
                  <a:lnTo>
                    <a:pt x="1236" y="398"/>
                  </a:lnTo>
                  <a:lnTo>
                    <a:pt x="1224" y="393"/>
                  </a:lnTo>
                  <a:lnTo>
                    <a:pt x="1222" y="389"/>
                  </a:lnTo>
                  <a:lnTo>
                    <a:pt x="1204" y="388"/>
                  </a:lnTo>
                  <a:lnTo>
                    <a:pt x="1188" y="379"/>
                  </a:lnTo>
                  <a:lnTo>
                    <a:pt x="1176" y="365"/>
                  </a:lnTo>
                  <a:lnTo>
                    <a:pt x="1156" y="360"/>
                  </a:lnTo>
                  <a:lnTo>
                    <a:pt x="1140" y="348"/>
                  </a:lnTo>
                  <a:lnTo>
                    <a:pt x="1125" y="340"/>
                  </a:lnTo>
                  <a:lnTo>
                    <a:pt x="1102" y="329"/>
                  </a:lnTo>
                  <a:lnTo>
                    <a:pt x="1087" y="319"/>
                  </a:lnTo>
                  <a:lnTo>
                    <a:pt x="1060" y="307"/>
                  </a:lnTo>
                  <a:lnTo>
                    <a:pt x="1032" y="293"/>
                  </a:lnTo>
                  <a:lnTo>
                    <a:pt x="996" y="276"/>
                  </a:lnTo>
                  <a:lnTo>
                    <a:pt x="948" y="245"/>
                  </a:lnTo>
                  <a:lnTo>
                    <a:pt x="929" y="244"/>
                  </a:lnTo>
                  <a:lnTo>
                    <a:pt x="904" y="228"/>
                  </a:lnTo>
                  <a:lnTo>
                    <a:pt x="880" y="215"/>
                  </a:lnTo>
                  <a:lnTo>
                    <a:pt x="869" y="203"/>
                  </a:lnTo>
                  <a:lnTo>
                    <a:pt x="845" y="196"/>
                  </a:lnTo>
                  <a:lnTo>
                    <a:pt x="830" y="189"/>
                  </a:lnTo>
                  <a:lnTo>
                    <a:pt x="813" y="175"/>
                  </a:lnTo>
                  <a:lnTo>
                    <a:pt x="799" y="180"/>
                  </a:lnTo>
                  <a:lnTo>
                    <a:pt x="787" y="167"/>
                  </a:lnTo>
                  <a:lnTo>
                    <a:pt x="763" y="155"/>
                  </a:lnTo>
                  <a:lnTo>
                    <a:pt x="736" y="146"/>
                  </a:lnTo>
                  <a:lnTo>
                    <a:pt x="724" y="143"/>
                  </a:lnTo>
                  <a:lnTo>
                    <a:pt x="725" y="146"/>
                  </a:lnTo>
                  <a:lnTo>
                    <a:pt x="712" y="134"/>
                  </a:lnTo>
                  <a:lnTo>
                    <a:pt x="700" y="134"/>
                  </a:lnTo>
                  <a:lnTo>
                    <a:pt x="682" y="122"/>
                  </a:lnTo>
                  <a:lnTo>
                    <a:pt x="665" y="119"/>
                  </a:lnTo>
                  <a:lnTo>
                    <a:pt x="652" y="110"/>
                  </a:lnTo>
                  <a:lnTo>
                    <a:pt x="636" y="101"/>
                  </a:lnTo>
                  <a:lnTo>
                    <a:pt x="622" y="100"/>
                  </a:lnTo>
                  <a:lnTo>
                    <a:pt x="597" y="86"/>
                  </a:lnTo>
                  <a:lnTo>
                    <a:pt x="580" y="81"/>
                  </a:lnTo>
                  <a:lnTo>
                    <a:pt x="569" y="76"/>
                  </a:lnTo>
                  <a:lnTo>
                    <a:pt x="550" y="67"/>
                  </a:lnTo>
                  <a:lnTo>
                    <a:pt x="540" y="57"/>
                  </a:lnTo>
                  <a:lnTo>
                    <a:pt x="545" y="41"/>
                  </a:lnTo>
                  <a:lnTo>
                    <a:pt x="528" y="28"/>
                  </a:lnTo>
                  <a:lnTo>
                    <a:pt x="511" y="17"/>
                  </a:lnTo>
                  <a:lnTo>
                    <a:pt x="499" y="9"/>
                  </a:lnTo>
                  <a:lnTo>
                    <a:pt x="496" y="9"/>
                  </a:lnTo>
                  <a:lnTo>
                    <a:pt x="489" y="2"/>
                  </a:lnTo>
                  <a:lnTo>
                    <a:pt x="478" y="0"/>
                  </a:lnTo>
                  <a:close/>
                </a:path>
              </a:pathLst>
            </a:custGeom>
            <a:grpFill/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srgbClr val="002060"/>
                </a:solidFill>
                <a:latin typeface="+mn-lt"/>
              </a:endParaRPr>
            </a:p>
          </p:txBody>
        </p:sp>
        <p:sp>
          <p:nvSpPr>
            <p:cNvPr id="121" name="Freeform 28"/>
            <p:cNvSpPr>
              <a:spLocks/>
            </p:cNvSpPr>
            <p:nvPr/>
          </p:nvSpPr>
          <p:spPr bwMode="auto">
            <a:xfrm>
              <a:off x="5038318" y="3890845"/>
              <a:ext cx="1470788" cy="1353029"/>
            </a:xfrm>
            <a:custGeom>
              <a:avLst/>
              <a:gdLst>
                <a:gd name="T0" fmla="*/ 2147483647 w 1235"/>
                <a:gd name="T1" fmla="*/ 2147483647 h 1092"/>
                <a:gd name="T2" fmla="*/ 2147483647 w 1235"/>
                <a:gd name="T3" fmla="*/ 2147483647 h 1092"/>
                <a:gd name="T4" fmla="*/ 2147483647 w 1235"/>
                <a:gd name="T5" fmla="*/ 2147483647 h 1092"/>
                <a:gd name="T6" fmla="*/ 2147483647 w 1235"/>
                <a:gd name="T7" fmla="*/ 2147483647 h 1092"/>
                <a:gd name="T8" fmla="*/ 2147483647 w 1235"/>
                <a:gd name="T9" fmla="*/ 2147483647 h 1092"/>
                <a:gd name="T10" fmla="*/ 2147483647 w 1235"/>
                <a:gd name="T11" fmla="*/ 2147483647 h 1092"/>
                <a:gd name="T12" fmla="*/ 2147483647 w 1235"/>
                <a:gd name="T13" fmla="*/ 2147483647 h 1092"/>
                <a:gd name="T14" fmla="*/ 2147483647 w 1235"/>
                <a:gd name="T15" fmla="*/ 2147483647 h 1092"/>
                <a:gd name="T16" fmla="*/ 2147483647 w 1235"/>
                <a:gd name="T17" fmla="*/ 2147483647 h 1092"/>
                <a:gd name="T18" fmla="*/ 2147483647 w 1235"/>
                <a:gd name="T19" fmla="*/ 2147483647 h 1092"/>
                <a:gd name="T20" fmla="*/ 2147483647 w 1235"/>
                <a:gd name="T21" fmla="*/ 2147483647 h 1092"/>
                <a:gd name="T22" fmla="*/ 2147483647 w 1235"/>
                <a:gd name="T23" fmla="*/ 2147483647 h 1092"/>
                <a:gd name="T24" fmla="*/ 2147483647 w 1235"/>
                <a:gd name="T25" fmla="*/ 2147483647 h 1092"/>
                <a:gd name="T26" fmla="*/ 2147483647 w 1235"/>
                <a:gd name="T27" fmla="*/ 2147483647 h 1092"/>
                <a:gd name="T28" fmla="*/ 2147483647 w 1235"/>
                <a:gd name="T29" fmla="*/ 2147483647 h 1092"/>
                <a:gd name="T30" fmla="*/ 2147483647 w 1235"/>
                <a:gd name="T31" fmla="*/ 2147483647 h 1092"/>
                <a:gd name="T32" fmla="*/ 2147483647 w 1235"/>
                <a:gd name="T33" fmla="*/ 2147483647 h 1092"/>
                <a:gd name="T34" fmla="*/ 2147483647 w 1235"/>
                <a:gd name="T35" fmla="*/ 2147483647 h 1092"/>
                <a:gd name="T36" fmla="*/ 2147483647 w 1235"/>
                <a:gd name="T37" fmla="*/ 2147483647 h 1092"/>
                <a:gd name="T38" fmla="*/ 2147483647 w 1235"/>
                <a:gd name="T39" fmla="*/ 2147483647 h 1092"/>
                <a:gd name="T40" fmla="*/ 2147483647 w 1235"/>
                <a:gd name="T41" fmla="*/ 2147483647 h 1092"/>
                <a:gd name="T42" fmla="*/ 2147483647 w 1235"/>
                <a:gd name="T43" fmla="*/ 2147483647 h 1092"/>
                <a:gd name="T44" fmla="*/ 2147483647 w 1235"/>
                <a:gd name="T45" fmla="*/ 2147483647 h 1092"/>
                <a:gd name="T46" fmla="*/ 2147483647 w 1235"/>
                <a:gd name="T47" fmla="*/ 2147483647 h 1092"/>
                <a:gd name="T48" fmla="*/ 2147483647 w 1235"/>
                <a:gd name="T49" fmla="*/ 2147483647 h 1092"/>
                <a:gd name="T50" fmla="*/ 2147483647 w 1235"/>
                <a:gd name="T51" fmla="*/ 2147483647 h 1092"/>
                <a:gd name="T52" fmla="*/ 2147483647 w 1235"/>
                <a:gd name="T53" fmla="*/ 2147483647 h 1092"/>
                <a:gd name="T54" fmla="*/ 2147483647 w 1235"/>
                <a:gd name="T55" fmla="*/ 2147483647 h 1092"/>
                <a:gd name="T56" fmla="*/ 2147483647 w 1235"/>
                <a:gd name="T57" fmla="*/ 2147483647 h 1092"/>
                <a:gd name="T58" fmla="*/ 2147483647 w 1235"/>
                <a:gd name="T59" fmla="*/ 2147483647 h 1092"/>
                <a:gd name="T60" fmla="*/ 2147483647 w 1235"/>
                <a:gd name="T61" fmla="*/ 2147483647 h 1092"/>
                <a:gd name="T62" fmla="*/ 2147483647 w 1235"/>
                <a:gd name="T63" fmla="*/ 2147483647 h 1092"/>
                <a:gd name="T64" fmla="*/ 2147483647 w 1235"/>
                <a:gd name="T65" fmla="*/ 2147483647 h 1092"/>
                <a:gd name="T66" fmla="*/ 2147483647 w 1235"/>
                <a:gd name="T67" fmla="*/ 2147483647 h 1092"/>
                <a:gd name="T68" fmla="*/ 2147483647 w 1235"/>
                <a:gd name="T69" fmla="*/ 2147483647 h 1092"/>
                <a:gd name="T70" fmla="*/ 2147483647 w 1235"/>
                <a:gd name="T71" fmla="*/ 2147483647 h 1092"/>
                <a:gd name="T72" fmla="*/ 2147483647 w 1235"/>
                <a:gd name="T73" fmla="*/ 2147483647 h 1092"/>
                <a:gd name="T74" fmla="*/ 2147483647 w 1235"/>
                <a:gd name="T75" fmla="*/ 2147483647 h 1092"/>
                <a:gd name="T76" fmla="*/ 2147483647 w 1235"/>
                <a:gd name="T77" fmla="*/ 2147483647 h 1092"/>
                <a:gd name="T78" fmla="*/ 2147483647 w 1235"/>
                <a:gd name="T79" fmla="*/ 2147483647 h 1092"/>
                <a:gd name="T80" fmla="*/ 2147483647 w 1235"/>
                <a:gd name="T81" fmla="*/ 2147483647 h 1092"/>
                <a:gd name="T82" fmla="*/ 2147483647 w 1235"/>
                <a:gd name="T83" fmla="*/ 2147483647 h 1092"/>
                <a:gd name="T84" fmla="*/ 2147483647 w 1235"/>
                <a:gd name="T85" fmla="*/ 2147483647 h 1092"/>
                <a:gd name="T86" fmla="*/ 2147483647 w 1235"/>
                <a:gd name="T87" fmla="*/ 2147483647 h 1092"/>
                <a:gd name="T88" fmla="*/ 2147483647 w 1235"/>
                <a:gd name="T89" fmla="*/ 2147483647 h 1092"/>
                <a:gd name="T90" fmla="*/ 2147483647 w 1235"/>
                <a:gd name="T91" fmla="*/ 2147483647 h 109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1235"/>
                <a:gd name="T139" fmla="*/ 0 h 1092"/>
                <a:gd name="T140" fmla="*/ 1235 w 1235"/>
                <a:gd name="T141" fmla="*/ 1092 h 1092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1235" h="1092">
                  <a:moveTo>
                    <a:pt x="1235" y="14"/>
                  </a:moveTo>
                  <a:lnTo>
                    <a:pt x="1075" y="0"/>
                  </a:lnTo>
                  <a:lnTo>
                    <a:pt x="1072" y="134"/>
                  </a:lnTo>
                  <a:lnTo>
                    <a:pt x="878" y="141"/>
                  </a:lnTo>
                  <a:lnTo>
                    <a:pt x="876" y="55"/>
                  </a:lnTo>
                  <a:lnTo>
                    <a:pt x="868" y="28"/>
                  </a:lnTo>
                  <a:lnTo>
                    <a:pt x="852" y="24"/>
                  </a:lnTo>
                  <a:lnTo>
                    <a:pt x="827" y="14"/>
                  </a:lnTo>
                  <a:lnTo>
                    <a:pt x="816" y="9"/>
                  </a:lnTo>
                  <a:lnTo>
                    <a:pt x="808" y="16"/>
                  </a:lnTo>
                  <a:lnTo>
                    <a:pt x="797" y="12"/>
                  </a:lnTo>
                  <a:lnTo>
                    <a:pt x="784" y="50"/>
                  </a:lnTo>
                  <a:lnTo>
                    <a:pt x="753" y="62"/>
                  </a:lnTo>
                  <a:lnTo>
                    <a:pt x="749" y="77"/>
                  </a:lnTo>
                  <a:lnTo>
                    <a:pt x="713" y="69"/>
                  </a:lnTo>
                  <a:lnTo>
                    <a:pt x="698" y="76"/>
                  </a:lnTo>
                  <a:lnTo>
                    <a:pt x="688" y="86"/>
                  </a:lnTo>
                  <a:lnTo>
                    <a:pt x="679" y="96"/>
                  </a:lnTo>
                  <a:lnTo>
                    <a:pt x="640" y="95"/>
                  </a:lnTo>
                  <a:lnTo>
                    <a:pt x="605" y="115"/>
                  </a:lnTo>
                  <a:lnTo>
                    <a:pt x="590" y="134"/>
                  </a:lnTo>
                  <a:lnTo>
                    <a:pt x="595" y="160"/>
                  </a:lnTo>
                  <a:lnTo>
                    <a:pt x="585" y="182"/>
                  </a:lnTo>
                  <a:lnTo>
                    <a:pt x="556" y="194"/>
                  </a:lnTo>
                  <a:lnTo>
                    <a:pt x="556" y="227"/>
                  </a:lnTo>
                  <a:lnTo>
                    <a:pt x="566" y="261"/>
                  </a:lnTo>
                  <a:lnTo>
                    <a:pt x="506" y="314"/>
                  </a:lnTo>
                  <a:lnTo>
                    <a:pt x="497" y="304"/>
                  </a:lnTo>
                  <a:lnTo>
                    <a:pt x="484" y="319"/>
                  </a:lnTo>
                  <a:lnTo>
                    <a:pt x="446" y="293"/>
                  </a:lnTo>
                  <a:lnTo>
                    <a:pt x="419" y="317"/>
                  </a:lnTo>
                  <a:lnTo>
                    <a:pt x="444" y="341"/>
                  </a:lnTo>
                  <a:lnTo>
                    <a:pt x="256" y="556"/>
                  </a:lnTo>
                  <a:lnTo>
                    <a:pt x="59" y="520"/>
                  </a:lnTo>
                  <a:lnTo>
                    <a:pt x="62" y="530"/>
                  </a:lnTo>
                  <a:lnTo>
                    <a:pt x="45" y="528"/>
                  </a:lnTo>
                  <a:lnTo>
                    <a:pt x="0" y="868"/>
                  </a:lnTo>
                  <a:lnTo>
                    <a:pt x="23" y="909"/>
                  </a:lnTo>
                  <a:lnTo>
                    <a:pt x="47" y="895"/>
                  </a:lnTo>
                  <a:lnTo>
                    <a:pt x="65" y="881"/>
                  </a:lnTo>
                  <a:lnTo>
                    <a:pt x="77" y="880"/>
                  </a:lnTo>
                  <a:lnTo>
                    <a:pt x="79" y="866"/>
                  </a:lnTo>
                  <a:lnTo>
                    <a:pt x="96" y="875"/>
                  </a:lnTo>
                  <a:lnTo>
                    <a:pt x="127" y="876"/>
                  </a:lnTo>
                  <a:lnTo>
                    <a:pt x="134" y="888"/>
                  </a:lnTo>
                  <a:lnTo>
                    <a:pt x="177" y="887"/>
                  </a:lnTo>
                  <a:lnTo>
                    <a:pt x="211" y="895"/>
                  </a:lnTo>
                  <a:lnTo>
                    <a:pt x="237" y="893"/>
                  </a:lnTo>
                  <a:lnTo>
                    <a:pt x="257" y="900"/>
                  </a:lnTo>
                  <a:lnTo>
                    <a:pt x="256" y="916"/>
                  </a:lnTo>
                  <a:lnTo>
                    <a:pt x="266" y="919"/>
                  </a:lnTo>
                  <a:lnTo>
                    <a:pt x="283" y="909"/>
                  </a:lnTo>
                  <a:lnTo>
                    <a:pt x="369" y="935"/>
                  </a:lnTo>
                  <a:lnTo>
                    <a:pt x="362" y="974"/>
                  </a:lnTo>
                  <a:lnTo>
                    <a:pt x="376" y="991"/>
                  </a:lnTo>
                  <a:lnTo>
                    <a:pt x="359" y="991"/>
                  </a:lnTo>
                  <a:lnTo>
                    <a:pt x="355" y="1001"/>
                  </a:lnTo>
                  <a:lnTo>
                    <a:pt x="328" y="998"/>
                  </a:lnTo>
                  <a:lnTo>
                    <a:pt x="324" y="1020"/>
                  </a:lnTo>
                  <a:lnTo>
                    <a:pt x="352" y="1041"/>
                  </a:lnTo>
                  <a:lnTo>
                    <a:pt x="377" y="1051"/>
                  </a:lnTo>
                  <a:lnTo>
                    <a:pt x="389" y="1037"/>
                  </a:lnTo>
                  <a:lnTo>
                    <a:pt x="511" y="1092"/>
                  </a:lnTo>
                  <a:lnTo>
                    <a:pt x="535" y="1055"/>
                  </a:lnTo>
                  <a:lnTo>
                    <a:pt x="635" y="1079"/>
                  </a:lnTo>
                  <a:lnTo>
                    <a:pt x="645" y="1082"/>
                  </a:lnTo>
                  <a:lnTo>
                    <a:pt x="659" y="1075"/>
                  </a:lnTo>
                  <a:cubicBezTo>
                    <a:pt x="676" y="1081"/>
                    <a:pt x="681" y="1074"/>
                    <a:pt x="696" y="1070"/>
                  </a:cubicBezTo>
                  <a:cubicBezTo>
                    <a:pt x="728" y="1075"/>
                    <a:pt x="709" y="1076"/>
                    <a:pt x="724" y="1065"/>
                  </a:cubicBezTo>
                  <a:cubicBezTo>
                    <a:pt x="728" y="1058"/>
                    <a:pt x="734" y="1059"/>
                    <a:pt x="741" y="1056"/>
                  </a:cubicBezTo>
                  <a:cubicBezTo>
                    <a:pt x="769" y="1060"/>
                    <a:pt x="745" y="1056"/>
                    <a:pt x="760" y="1049"/>
                  </a:cubicBezTo>
                  <a:cubicBezTo>
                    <a:pt x="765" y="1055"/>
                    <a:pt x="796" y="1047"/>
                    <a:pt x="803" y="1046"/>
                  </a:cubicBezTo>
                  <a:cubicBezTo>
                    <a:pt x="805" y="1044"/>
                    <a:pt x="809" y="1038"/>
                    <a:pt x="813" y="1039"/>
                  </a:cubicBezTo>
                  <a:cubicBezTo>
                    <a:pt x="817" y="1039"/>
                    <a:pt x="823" y="1043"/>
                    <a:pt x="823" y="1043"/>
                  </a:cubicBezTo>
                  <a:cubicBezTo>
                    <a:pt x="828" y="1041"/>
                    <a:pt x="832" y="1039"/>
                    <a:pt x="837" y="1036"/>
                  </a:cubicBezTo>
                  <a:cubicBezTo>
                    <a:pt x="844" y="1040"/>
                    <a:pt x="846" y="1037"/>
                    <a:pt x="854" y="1036"/>
                  </a:cubicBezTo>
                  <a:cubicBezTo>
                    <a:pt x="861" y="1027"/>
                    <a:pt x="852" y="1036"/>
                    <a:pt x="871" y="1031"/>
                  </a:cubicBezTo>
                  <a:cubicBezTo>
                    <a:pt x="875" y="1030"/>
                    <a:pt x="877" y="1026"/>
                    <a:pt x="880" y="1024"/>
                  </a:cubicBezTo>
                  <a:cubicBezTo>
                    <a:pt x="882" y="1025"/>
                    <a:pt x="885" y="1027"/>
                    <a:pt x="885" y="1027"/>
                  </a:cubicBezTo>
                  <a:cubicBezTo>
                    <a:pt x="887" y="1022"/>
                    <a:pt x="890" y="1018"/>
                    <a:pt x="892" y="1013"/>
                  </a:cubicBezTo>
                  <a:cubicBezTo>
                    <a:pt x="890" y="999"/>
                    <a:pt x="889" y="994"/>
                    <a:pt x="899" y="986"/>
                  </a:cubicBezTo>
                  <a:cubicBezTo>
                    <a:pt x="902" y="978"/>
                    <a:pt x="895" y="973"/>
                    <a:pt x="905" y="971"/>
                  </a:cubicBezTo>
                  <a:cubicBezTo>
                    <a:pt x="904" y="964"/>
                    <a:pt x="904" y="959"/>
                    <a:pt x="911" y="955"/>
                  </a:cubicBezTo>
                  <a:cubicBezTo>
                    <a:pt x="914" y="948"/>
                    <a:pt x="914" y="944"/>
                    <a:pt x="916" y="938"/>
                  </a:cubicBezTo>
                  <a:cubicBezTo>
                    <a:pt x="917" y="928"/>
                    <a:pt x="918" y="926"/>
                    <a:pt x="926" y="921"/>
                  </a:cubicBezTo>
                  <a:cubicBezTo>
                    <a:pt x="929" y="915"/>
                    <a:pt x="927" y="912"/>
                    <a:pt x="924" y="907"/>
                  </a:cubicBezTo>
                  <a:cubicBezTo>
                    <a:pt x="928" y="902"/>
                    <a:pt x="932" y="900"/>
                    <a:pt x="935" y="895"/>
                  </a:cubicBezTo>
                  <a:cubicBezTo>
                    <a:pt x="927" y="885"/>
                    <a:pt x="929" y="884"/>
                    <a:pt x="940" y="881"/>
                  </a:cubicBezTo>
                  <a:cubicBezTo>
                    <a:pt x="936" y="871"/>
                    <a:pt x="945" y="877"/>
                    <a:pt x="945" y="868"/>
                  </a:cubicBezTo>
                  <a:lnTo>
                    <a:pt x="943" y="830"/>
                  </a:lnTo>
                  <a:lnTo>
                    <a:pt x="931" y="825"/>
                  </a:lnTo>
                  <a:lnTo>
                    <a:pt x="916" y="825"/>
                  </a:lnTo>
                  <a:lnTo>
                    <a:pt x="893" y="797"/>
                  </a:lnTo>
                  <a:lnTo>
                    <a:pt x="878" y="796"/>
                  </a:lnTo>
                  <a:lnTo>
                    <a:pt x="873" y="780"/>
                  </a:lnTo>
                  <a:lnTo>
                    <a:pt x="736" y="779"/>
                  </a:lnTo>
                  <a:lnTo>
                    <a:pt x="727" y="775"/>
                  </a:lnTo>
                  <a:lnTo>
                    <a:pt x="729" y="717"/>
                  </a:lnTo>
                  <a:lnTo>
                    <a:pt x="767" y="713"/>
                  </a:lnTo>
                  <a:lnTo>
                    <a:pt x="763" y="691"/>
                  </a:lnTo>
                  <a:lnTo>
                    <a:pt x="737" y="657"/>
                  </a:lnTo>
                  <a:lnTo>
                    <a:pt x="737" y="641"/>
                  </a:lnTo>
                  <a:lnTo>
                    <a:pt x="748" y="617"/>
                  </a:lnTo>
                  <a:lnTo>
                    <a:pt x="763" y="595"/>
                  </a:lnTo>
                  <a:lnTo>
                    <a:pt x="765" y="585"/>
                  </a:lnTo>
                  <a:lnTo>
                    <a:pt x="809" y="588"/>
                  </a:lnTo>
                  <a:lnTo>
                    <a:pt x="828" y="580"/>
                  </a:lnTo>
                  <a:lnTo>
                    <a:pt x="837" y="588"/>
                  </a:lnTo>
                  <a:lnTo>
                    <a:pt x="856" y="576"/>
                  </a:lnTo>
                  <a:lnTo>
                    <a:pt x="873" y="566"/>
                  </a:lnTo>
                  <a:lnTo>
                    <a:pt x="899" y="561"/>
                  </a:lnTo>
                  <a:lnTo>
                    <a:pt x="914" y="568"/>
                  </a:lnTo>
                  <a:lnTo>
                    <a:pt x="921" y="576"/>
                  </a:lnTo>
                  <a:lnTo>
                    <a:pt x="957" y="551"/>
                  </a:lnTo>
                  <a:lnTo>
                    <a:pt x="960" y="535"/>
                  </a:lnTo>
                  <a:lnTo>
                    <a:pt x="1008" y="494"/>
                  </a:lnTo>
                  <a:lnTo>
                    <a:pt x="1010" y="479"/>
                  </a:lnTo>
                  <a:lnTo>
                    <a:pt x="1077" y="420"/>
                  </a:lnTo>
                  <a:lnTo>
                    <a:pt x="1092" y="389"/>
                  </a:lnTo>
                  <a:lnTo>
                    <a:pt x="1111" y="383"/>
                  </a:lnTo>
                  <a:lnTo>
                    <a:pt x="1120" y="357"/>
                  </a:lnTo>
                  <a:lnTo>
                    <a:pt x="1142" y="326"/>
                  </a:lnTo>
                  <a:lnTo>
                    <a:pt x="1166" y="299"/>
                  </a:lnTo>
                  <a:lnTo>
                    <a:pt x="1176" y="273"/>
                  </a:lnTo>
                  <a:lnTo>
                    <a:pt x="1176" y="259"/>
                  </a:lnTo>
                  <a:lnTo>
                    <a:pt x="1166" y="240"/>
                  </a:lnTo>
                  <a:lnTo>
                    <a:pt x="1161" y="221"/>
                  </a:lnTo>
                  <a:lnTo>
                    <a:pt x="1154" y="211"/>
                  </a:lnTo>
                  <a:lnTo>
                    <a:pt x="1145" y="185"/>
                  </a:lnTo>
                  <a:lnTo>
                    <a:pt x="1132" y="173"/>
                  </a:lnTo>
                  <a:cubicBezTo>
                    <a:pt x="1138" y="169"/>
                    <a:pt x="1138" y="164"/>
                    <a:pt x="1144" y="161"/>
                  </a:cubicBezTo>
                  <a:cubicBezTo>
                    <a:pt x="1148" y="154"/>
                    <a:pt x="1150" y="149"/>
                    <a:pt x="1157" y="144"/>
                  </a:cubicBezTo>
                  <a:cubicBezTo>
                    <a:pt x="1147" y="138"/>
                    <a:pt x="1160" y="133"/>
                    <a:pt x="1166" y="127"/>
                  </a:cubicBezTo>
                  <a:cubicBezTo>
                    <a:pt x="1170" y="117"/>
                    <a:pt x="1167" y="118"/>
                    <a:pt x="1178" y="113"/>
                  </a:cubicBezTo>
                  <a:cubicBezTo>
                    <a:pt x="1173" y="101"/>
                    <a:pt x="1179" y="98"/>
                    <a:pt x="1188" y="93"/>
                  </a:cubicBezTo>
                  <a:cubicBezTo>
                    <a:pt x="1191" y="84"/>
                    <a:pt x="1197" y="82"/>
                    <a:pt x="1202" y="74"/>
                  </a:cubicBezTo>
                  <a:cubicBezTo>
                    <a:pt x="1206" y="56"/>
                    <a:pt x="1203" y="60"/>
                    <a:pt x="1216" y="53"/>
                  </a:cubicBezTo>
                  <a:cubicBezTo>
                    <a:pt x="1222" y="43"/>
                    <a:pt x="1222" y="33"/>
                    <a:pt x="1231" y="24"/>
                  </a:cubicBezTo>
                  <a:cubicBezTo>
                    <a:pt x="1233" y="18"/>
                    <a:pt x="1228" y="14"/>
                    <a:pt x="1235" y="14"/>
                  </a:cubicBezTo>
                  <a:close/>
                </a:path>
              </a:pathLst>
            </a:custGeom>
            <a:grpFill/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altLang="ru-RU" dirty="0">
                <a:solidFill>
                  <a:srgbClr val="002060"/>
                </a:solidFill>
                <a:latin typeface="Franklin Gothic Book" pitchFamily="34" charset="0"/>
              </a:endParaRPr>
            </a:p>
          </p:txBody>
        </p:sp>
        <p:sp>
          <p:nvSpPr>
            <p:cNvPr id="122" name="Freeform 29"/>
            <p:cNvSpPr>
              <a:spLocks/>
            </p:cNvSpPr>
            <p:nvPr/>
          </p:nvSpPr>
          <p:spPr bwMode="auto">
            <a:xfrm>
              <a:off x="4462329" y="5189699"/>
              <a:ext cx="1801447" cy="1118720"/>
            </a:xfrm>
            <a:custGeom>
              <a:avLst/>
              <a:gdLst>
                <a:gd name="T0" fmla="*/ 146050 w 1512"/>
                <a:gd name="T1" fmla="*/ 493713 h 904"/>
                <a:gd name="T2" fmla="*/ 79375 w 1512"/>
                <a:gd name="T3" fmla="*/ 552450 h 904"/>
                <a:gd name="T4" fmla="*/ 0 w 1512"/>
                <a:gd name="T5" fmla="*/ 571500 h 904"/>
                <a:gd name="T6" fmla="*/ 34925 w 1512"/>
                <a:gd name="T7" fmla="*/ 623888 h 904"/>
                <a:gd name="T8" fmla="*/ 12700 w 1512"/>
                <a:gd name="T9" fmla="*/ 719137 h 904"/>
                <a:gd name="T10" fmla="*/ 68263 w 1512"/>
                <a:gd name="T11" fmla="*/ 742950 h 904"/>
                <a:gd name="T12" fmla="*/ 198437 w 1512"/>
                <a:gd name="T13" fmla="*/ 825500 h 904"/>
                <a:gd name="T14" fmla="*/ 244475 w 1512"/>
                <a:gd name="T15" fmla="*/ 852488 h 904"/>
                <a:gd name="T16" fmla="*/ 282575 w 1512"/>
                <a:gd name="T17" fmla="*/ 841375 h 904"/>
                <a:gd name="T18" fmla="*/ 358775 w 1512"/>
                <a:gd name="T19" fmla="*/ 742950 h 904"/>
                <a:gd name="T20" fmla="*/ 442913 w 1512"/>
                <a:gd name="T21" fmla="*/ 700088 h 904"/>
                <a:gd name="T22" fmla="*/ 481013 w 1512"/>
                <a:gd name="T23" fmla="*/ 628650 h 904"/>
                <a:gd name="T24" fmla="*/ 557213 w 1512"/>
                <a:gd name="T25" fmla="*/ 639763 h 904"/>
                <a:gd name="T26" fmla="*/ 519113 w 1512"/>
                <a:gd name="T27" fmla="*/ 784225 h 904"/>
                <a:gd name="T28" fmla="*/ 423863 w 1512"/>
                <a:gd name="T29" fmla="*/ 828675 h 904"/>
                <a:gd name="T30" fmla="*/ 407988 w 1512"/>
                <a:gd name="T31" fmla="*/ 890588 h 904"/>
                <a:gd name="T32" fmla="*/ 331787 w 1512"/>
                <a:gd name="T33" fmla="*/ 931863 h 904"/>
                <a:gd name="T34" fmla="*/ 473075 w 1512"/>
                <a:gd name="T35" fmla="*/ 1077913 h 904"/>
                <a:gd name="T36" fmla="*/ 622300 w 1512"/>
                <a:gd name="T37" fmla="*/ 1095375 h 904"/>
                <a:gd name="T38" fmla="*/ 696912 w 1512"/>
                <a:gd name="T39" fmla="*/ 1081088 h 904"/>
                <a:gd name="T40" fmla="*/ 774700 w 1512"/>
                <a:gd name="T41" fmla="*/ 1085850 h 904"/>
                <a:gd name="T42" fmla="*/ 830263 w 1512"/>
                <a:gd name="T43" fmla="*/ 1054100 h 904"/>
                <a:gd name="T44" fmla="*/ 976313 w 1512"/>
                <a:gd name="T45" fmla="*/ 1028700 h 904"/>
                <a:gd name="T46" fmla="*/ 1031875 w 1512"/>
                <a:gd name="T47" fmla="*/ 1057275 h 904"/>
                <a:gd name="T48" fmla="*/ 1208087 w 1512"/>
                <a:gd name="T49" fmla="*/ 1092200 h 904"/>
                <a:gd name="T50" fmla="*/ 1243012 w 1512"/>
                <a:gd name="T51" fmla="*/ 1328738 h 904"/>
                <a:gd name="T52" fmla="*/ 1289050 w 1512"/>
                <a:gd name="T53" fmla="*/ 1331913 h 904"/>
                <a:gd name="T54" fmla="*/ 1317625 w 1512"/>
                <a:gd name="T55" fmla="*/ 1385888 h 904"/>
                <a:gd name="T56" fmla="*/ 1338262 w 1512"/>
                <a:gd name="T57" fmla="*/ 1427163 h 904"/>
                <a:gd name="T58" fmla="*/ 1395412 w 1512"/>
                <a:gd name="T59" fmla="*/ 1416050 h 904"/>
                <a:gd name="T60" fmla="*/ 1458912 w 1512"/>
                <a:gd name="T61" fmla="*/ 1400175 h 904"/>
                <a:gd name="T62" fmla="*/ 1498600 w 1512"/>
                <a:gd name="T63" fmla="*/ 1333500 h 904"/>
                <a:gd name="T64" fmla="*/ 1558925 w 1512"/>
                <a:gd name="T65" fmla="*/ 1276350 h 904"/>
                <a:gd name="T66" fmla="*/ 1630363 w 1512"/>
                <a:gd name="T67" fmla="*/ 1309688 h 904"/>
                <a:gd name="T68" fmla="*/ 1665288 w 1512"/>
                <a:gd name="T69" fmla="*/ 906463 h 904"/>
                <a:gd name="T70" fmla="*/ 1749425 w 1512"/>
                <a:gd name="T71" fmla="*/ 746125 h 904"/>
                <a:gd name="T72" fmla="*/ 1905000 w 1512"/>
                <a:gd name="T73" fmla="*/ 936625 h 904"/>
                <a:gd name="T74" fmla="*/ 2308225 w 1512"/>
                <a:gd name="T75" fmla="*/ 923925 h 904"/>
                <a:gd name="T76" fmla="*/ 2317750 w 1512"/>
                <a:gd name="T77" fmla="*/ 608013 h 904"/>
                <a:gd name="T78" fmla="*/ 2370138 w 1512"/>
                <a:gd name="T79" fmla="*/ 600075 h 904"/>
                <a:gd name="T80" fmla="*/ 2392363 w 1512"/>
                <a:gd name="T81" fmla="*/ 228600 h 904"/>
                <a:gd name="T82" fmla="*/ 2087563 w 1512"/>
                <a:gd name="T83" fmla="*/ 231775 h 904"/>
                <a:gd name="T84" fmla="*/ 1936750 w 1512"/>
                <a:gd name="T85" fmla="*/ 223838 h 904"/>
                <a:gd name="T86" fmla="*/ 1779588 w 1512"/>
                <a:gd name="T87" fmla="*/ 207963 h 904"/>
                <a:gd name="T88" fmla="*/ 1714500 w 1512"/>
                <a:gd name="T89" fmla="*/ 171450 h 904"/>
                <a:gd name="T90" fmla="*/ 1749425 w 1512"/>
                <a:gd name="T91" fmla="*/ 123825 h 904"/>
                <a:gd name="T92" fmla="*/ 1771650 w 1512"/>
                <a:gd name="T93" fmla="*/ 66675 h 904"/>
                <a:gd name="T94" fmla="*/ 1616075 w 1512"/>
                <a:gd name="T95" fmla="*/ 3175 h 904"/>
                <a:gd name="T96" fmla="*/ 1406525 w 1512"/>
                <a:gd name="T97" fmla="*/ 49212 h 904"/>
                <a:gd name="T98" fmla="*/ 1395412 w 1512"/>
                <a:gd name="T99" fmla="*/ 219075 h 904"/>
                <a:gd name="T100" fmla="*/ 1360487 w 1512"/>
                <a:gd name="T101" fmla="*/ 398462 h 904"/>
                <a:gd name="T102" fmla="*/ 998538 w 1512"/>
                <a:gd name="T103" fmla="*/ 352425 h 904"/>
                <a:gd name="T104" fmla="*/ 812800 w 1512"/>
                <a:gd name="T105" fmla="*/ 400050 h 904"/>
                <a:gd name="T106" fmla="*/ 579438 w 1512"/>
                <a:gd name="T107" fmla="*/ 376237 h 904"/>
                <a:gd name="T108" fmla="*/ 525463 w 1512"/>
                <a:gd name="T109" fmla="*/ 533400 h 904"/>
                <a:gd name="T110" fmla="*/ 373062 w 1512"/>
                <a:gd name="T111" fmla="*/ 514350 h 904"/>
                <a:gd name="T112" fmla="*/ 323850 w 1512"/>
                <a:gd name="T113" fmla="*/ 493713 h 904"/>
                <a:gd name="T114" fmla="*/ 315912 w 1512"/>
                <a:gd name="T115" fmla="*/ 433388 h 904"/>
                <a:gd name="T116" fmla="*/ 263525 w 1512"/>
                <a:gd name="T117" fmla="*/ 428625 h 904"/>
                <a:gd name="T118" fmla="*/ 217488 w 1512"/>
                <a:gd name="T119" fmla="*/ 371475 h 904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512"/>
                <a:gd name="T181" fmla="*/ 0 h 904"/>
                <a:gd name="T182" fmla="*/ 1512 w 1512"/>
                <a:gd name="T183" fmla="*/ 904 h 904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512" h="904">
                  <a:moveTo>
                    <a:pt x="137" y="234"/>
                  </a:moveTo>
                  <a:lnTo>
                    <a:pt x="91" y="234"/>
                  </a:lnTo>
                  <a:lnTo>
                    <a:pt x="92" y="311"/>
                  </a:lnTo>
                  <a:lnTo>
                    <a:pt x="108" y="316"/>
                  </a:lnTo>
                  <a:lnTo>
                    <a:pt x="113" y="348"/>
                  </a:lnTo>
                  <a:lnTo>
                    <a:pt x="50" y="348"/>
                  </a:lnTo>
                  <a:lnTo>
                    <a:pt x="29" y="352"/>
                  </a:lnTo>
                  <a:lnTo>
                    <a:pt x="12" y="345"/>
                  </a:lnTo>
                  <a:lnTo>
                    <a:pt x="0" y="360"/>
                  </a:lnTo>
                  <a:lnTo>
                    <a:pt x="12" y="369"/>
                  </a:lnTo>
                  <a:lnTo>
                    <a:pt x="22" y="376"/>
                  </a:lnTo>
                  <a:lnTo>
                    <a:pt x="22" y="393"/>
                  </a:lnTo>
                  <a:lnTo>
                    <a:pt x="3" y="398"/>
                  </a:lnTo>
                  <a:lnTo>
                    <a:pt x="2" y="427"/>
                  </a:lnTo>
                  <a:lnTo>
                    <a:pt x="8" y="453"/>
                  </a:lnTo>
                  <a:lnTo>
                    <a:pt x="0" y="460"/>
                  </a:lnTo>
                  <a:lnTo>
                    <a:pt x="32" y="458"/>
                  </a:lnTo>
                  <a:lnTo>
                    <a:pt x="43" y="468"/>
                  </a:lnTo>
                  <a:lnTo>
                    <a:pt x="51" y="487"/>
                  </a:lnTo>
                  <a:lnTo>
                    <a:pt x="46" y="523"/>
                  </a:lnTo>
                  <a:lnTo>
                    <a:pt x="125" y="520"/>
                  </a:lnTo>
                  <a:lnTo>
                    <a:pt x="140" y="523"/>
                  </a:lnTo>
                  <a:lnTo>
                    <a:pt x="139" y="534"/>
                  </a:lnTo>
                  <a:lnTo>
                    <a:pt x="154" y="537"/>
                  </a:lnTo>
                  <a:lnTo>
                    <a:pt x="159" y="528"/>
                  </a:lnTo>
                  <a:lnTo>
                    <a:pt x="168" y="534"/>
                  </a:lnTo>
                  <a:lnTo>
                    <a:pt x="178" y="530"/>
                  </a:lnTo>
                  <a:lnTo>
                    <a:pt x="175" y="487"/>
                  </a:lnTo>
                  <a:lnTo>
                    <a:pt x="182" y="467"/>
                  </a:lnTo>
                  <a:lnTo>
                    <a:pt x="226" y="468"/>
                  </a:lnTo>
                  <a:lnTo>
                    <a:pt x="235" y="455"/>
                  </a:lnTo>
                  <a:lnTo>
                    <a:pt x="278" y="455"/>
                  </a:lnTo>
                  <a:lnTo>
                    <a:pt x="279" y="441"/>
                  </a:lnTo>
                  <a:lnTo>
                    <a:pt x="286" y="438"/>
                  </a:lnTo>
                  <a:lnTo>
                    <a:pt x="284" y="407"/>
                  </a:lnTo>
                  <a:lnTo>
                    <a:pt x="303" y="396"/>
                  </a:lnTo>
                  <a:lnTo>
                    <a:pt x="324" y="393"/>
                  </a:lnTo>
                  <a:lnTo>
                    <a:pt x="338" y="388"/>
                  </a:lnTo>
                  <a:lnTo>
                    <a:pt x="351" y="403"/>
                  </a:lnTo>
                  <a:lnTo>
                    <a:pt x="343" y="412"/>
                  </a:lnTo>
                  <a:lnTo>
                    <a:pt x="344" y="501"/>
                  </a:lnTo>
                  <a:lnTo>
                    <a:pt x="327" y="494"/>
                  </a:lnTo>
                  <a:lnTo>
                    <a:pt x="312" y="504"/>
                  </a:lnTo>
                  <a:lnTo>
                    <a:pt x="271" y="504"/>
                  </a:lnTo>
                  <a:lnTo>
                    <a:pt x="267" y="522"/>
                  </a:lnTo>
                  <a:lnTo>
                    <a:pt x="267" y="537"/>
                  </a:lnTo>
                  <a:lnTo>
                    <a:pt x="260" y="547"/>
                  </a:lnTo>
                  <a:lnTo>
                    <a:pt x="257" y="561"/>
                  </a:lnTo>
                  <a:lnTo>
                    <a:pt x="243" y="571"/>
                  </a:lnTo>
                  <a:lnTo>
                    <a:pt x="223" y="578"/>
                  </a:lnTo>
                  <a:lnTo>
                    <a:pt x="209" y="587"/>
                  </a:lnTo>
                  <a:lnTo>
                    <a:pt x="214" y="695"/>
                  </a:lnTo>
                  <a:lnTo>
                    <a:pt x="272" y="698"/>
                  </a:lnTo>
                  <a:lnTo>
                    <a:pt x="298" y="679"/>
                  </a:lnTo>
                  <a:lnTo>
                    <a:pt x="307" y="703"/>
                  </a:lnTo>
                  <a:lnTo>
                    <a:pt x="386" y="708"/>
                  </a:lnTo>
                  <a:lnTo>
                    <a:pt x="392" y="690"/>
                  </a:lnTo>
                  <a:lnTo>
                    <a:pt x="415" y="698"/>
                  </a:lnTo>
                  <a:lnTo>
                    <a:pt x="434" y="696"/>
                  </a:lnTo>
                  <a:lnTo>
                    <a:pt x="439" y="681"/>
                  </a:lnTo>
                  <a:lnTo>
                    <a:pt x="456" y="686"/>
                  </a:lnTo>
                  <a:lnTo>
                    <a:pt x="475" y="690"/>
                  </a:lnTo>
                  <a:lnTo>
                    <a:pt x="488" y="684"/>
                  </a:lnTo>
                  <a:lnTo>
                    <a:pt x="499" y="676"/>
                  </a:lnTo>
                  <a:lnTo>
                    <a:pt x="516" y="672"/>
                  </a:lnTo>
                  <a:lnTo>
                    <a:pt x="523" y="664"/>
                  </a:lnTo>
                  <a:lnTo>
                    <a:pt x="615" y="666"/>
                  </a:lnTo>
                  <a:lnTo>
                    <a:pt x="605" y="650"/>
                  </a:lnTo>
                  <a:lnTo>
                    <a:pt x="615" y="648"/>
                  </a:lnTo>
                  <a:lnTo>
                    <a:pt x="631" y="648"/>
                  </a:lnTo>
                  <a:lnTo>
                    <a:pt x="646" y="650"/>
                  </a:lnTo>
                  <a:lnTo>
                    <a:pt x="650" y="666"/>
                  </a:lnTo>
                  <a:lnTo>
                    <a:pt x="737" y="671"/>
                  </a:lnTo>
                  <a:lnTo>
                    <a:pt x="749" y="683"/>
                  </a:lnTo>
                  <a:lnTo>
                    <a:pt x="761" y="688"/>
                  </a:lnTo>
                  <a:lnTo>
                    <a:pt x="763" y="823"/>
                  </a:lnTo>
                  <a:lnTo>
                    <a:pt x="775" y="822"/>
                  </a:lnTo>
                  <a:lnTo>
                    <a:pt x="783" y="837"/>
                  </a:lnTo>
                  <a:lnTo>
                    <a:pt x="792" y="832"/>
                  </a:lnTo>
                  <a:lnTo>
                    <a:pt x="806" y="828"/>
                  </a:lnTo>
                  <a:lnTo>
                    <a:pt x="812" y="839"/>
                  </a:lnTo>
                  <a:lnTo>
                    <a:pt x="806" y="849"/>
                  </a:lnTo>
                  <a:lnTo>
                    <a:pt x="824" y="851"/>
                  </a:lnTo>
                  <a:lnTo>
                    <a:pt x="830" y="873"/>
                  </a:lnTo>
                  <a:lnTo>
                    <a:pt x="824" y="887"/>
                  </a:lnTo>
                  <a:lnTo>
                    <a:pt x="826" y="900"/>
                  </a:lnTo>
                  <a:lnTo>
                    <a:pt x="843" y="899"/>
                  </a:lnTo>
                  <a:lnTo>
                    <a:pt x="864" y="904"/>
                  </a:lnTo>
                  <a:lnTo>
                    <a:pt x="869" y="894"/>
                  </a:lnTo>
                  <a:lnTo>
                    <a:pt x="879" y="892"/>
                  </a:lnTo>
                  <a:lnTo>
                    <a:pt x="872" y="873"/>
                  </a:lnTo>
                  <a:lnTo>
                    <a:pt x="896" y="880"/>
                  </a:lnTo>
                  <a:lnTo>
                    <a:pt x="919" y="882"/>
                  </a:lnTo>
                  <a:lnTo>
                    <a:pt x="934" y="868"/>
                  </a:lnTo>
                  <a:lnTo>
                    <a:pt x="929" y="854"/>
                  </a:lnTo>
                  <a:lnTo>
                    <a:pt x="944" y="840"/>
                  </a:lnTo>
                  <a:lnTo>
                    <a:pt x="951" y="832"/>
                  </a:lnTo>
                  <a:lnTo>
                    <a:pt x="955" y="815"/>
                  </a:lnTo>
                  <a:cubicBezTo>
                    <a:pt x="967" y="811"/>
                    <a:pt x="982" y="794"/>
                    <a:pt x="982" y="804"/>
                  </a:cubicBezTo>
                  <a:lnTo>
                    <a:pt x="991" y="799"/>
                  </a:lnTo>
                  <a:lnTo>
                    <a:pt x="1010" y="808"/>
                  </a:lnTo>
                  <a:lnTo>
                    <a:pt x="1027" y="825"/>
                  </a:lnTo>
                  <a:lnTo>
                    <a:pt x="1035" y="818"/>
                  </a:lnTo>
                  <a:lnTo>
                    <a:pt x="1051" y="810"/>
                  </a:lnTo>
                  <a:lnTo>
                    <a:pt x="1049" y="571"/>
                  </a:lnTo>
                  <a:lnTo>
                    <a:pt x="1032" y="570"/>
                  </a:lnTo>
                  <a:lnTo>
                    <a:pt x="1039" y="470"/>
                  </a:lnTo>
                  <a:lnTo>
                    <a:pt x="1102" y="470"/>
                  </a:lnTo>
                  <a:lnTo>
                    <a:pt x="1121" y="463"/>
                  </a:lnTo>
                  <a:lnTo>
                    <a:pt x="1196" y="465"/>
                  </a:lnTo>
                  <a:lnTo>
                    <a:pt x="1200" y="590"/>
                  </a:lnTo>
                  <a:lnTo>
                    <a:pt x="1407" y="588"/>
                  </a:lnTo>
                  <a:lnTo>
                    <a:pt x="1424" y="576"/>
                  </a:lnTo>
                  <a:lnTo>
                    <a:pt x="1454" y="582"/>
                  </a:lnTo>
                  <a:lnTo>
                    <a:pt x="1452" y="396"/>
                  </a:lnTo>
                  <a:lnTo>
                    <a:pt x="1440" y="384"/>
                  </a:lnTo>
                  <a:lnTo>
                    <a:pt x="1460" y="383"/>
                  </a:lnTo>
                  <a:lnTo>
                    <a:pt x="1466" y="386"/>
                  </a:lnTo>
                  <a:lnTo>
                    <a:pt x="1479" y="381"/>
                  </a:lnTo>
                  <a:lnTo>
                    <a:pt x="1493" y="378"/>
                  </a:lnTo>
                  <a:lnTo>
                    <a:pt x="1493" y="206"/>
                  </a:lnTo>
                  <a:lnTo>
                    <a:pt x="1512" y="198"/>
                  </a:lnTo>
                  <a:lnTo>
                    <a:pt x="1507" y="144"/>
                  </a:lnTo>
                  <a:lnTo>
                    <a:pt x="1388" y="146"/>
                  </a:lnTo>
                  <a:lnTo>
                    <a:pt x="1325" y="138"/>
                  </a:lnTo>
                  <a:lnTo>
                    <a:pt x="1315" y="146"/>
                  </a:lnTo>
                  <a:lnTo>
                    <a:pt x="1289" y="150"/>
                  </a:lnTo>
                  <a:lnTo>
                    <a:pt x="1275" y="139"/>
                  </a:lnTo>
                  <a:lnTo>
                    <a:pt x="1220" y="141"/>
                  </a:lnTo>
                  <a:lnTo>
                    <a:pt x="1202" y="129"/>
                  </a:lnTo>
                  <a:lnTo>
                    <a:pt x="1140" y="134"/>
                  </a:lnTo>
                  <a:lnTo>
                    <a:pt x="1121" y="131"/>
                  </a:lnTo>
                  <a:lnTo>
                    <a:pt x="1107" y="132"/>
                  </a:lnTo>
                  <a:lnTo>
                    <a:pt x="1080" y="126"/>
                  </a:lnTo>
                  <a:lnTo>
                    <a:pt x="1080" y="108"/>
                  </a:lnTo>
                  <a:cubicBezTo>
                    <a:pt x="1087" y="106"/>
                    <a:pt x="1082" y="97"/>
                    <a:pt x="1087" y="93"/>
                  </a:cubicBezTo>
                  <a:cubicBezTo>
                    <a:pt x="1091" y="90"/>
                    <a:pt x="1099" y="88"/>
                    <a:pt x="1099" y="88"/>
                  </a:cubicBezTo>
                  <a:cubicBezTo>
                    <a:pt x="1092" y="84"/>
                    <a:pt x="1097" y="81"/>
                    <a:pt x="1102" y="78"/>
                  </a:cubicBezTo>
                  <a:cubicBezTo>
                    <a:pt x="1105" y="71"/>
                    <a:pt x="1097" y="65"/>
                    <a:pt x="1104" y="62"/>
                  </a:cubicBezTo>
                  <a:cubicBezTo>
                    <a:pt x="1097" y="59"/>
                    <a:pt x="1106" y="62"/>
                    <a:pt x="1109" y="55"/>
                  </a:cubicBezTo>
                  <a:cubicBezTo>
                    <a:pt x="1099" y="49"/>
                    <a:pt x="1110" y="46"/>
                    <a:pt x="1116" y="42"/>
                  </a:cubicBezTo>
                  <a:cubicBezTo>
                    <a:pt x="1114" y="41"/>
                    <a:pt x="1112" y="42"/>
                    <a:pt x="1111" y="40"/>
                  </a:cubicBezTo>
                  <a:cubicBezTo>
                    <a:pt x="1109" y="37"/>
                    <a:pt x="1114" y="31"/>
                    <a:pt x="1114" y="31"/>
                  </a:cubicBezTo>
                  <a:lnTo>
                    <a:pt x="1018" y="2"/>
                  </a:lnTo>
                  <a:lnTo>
                    <a:pt x="991" y="42"/>
                  </a:lnTo>
                  <a:lnTo>
                    <a:pt x="903" y="0"/>
                  </a:lnTo>
                  <a:lnTo>
                    <a:pt x="886" y="31"/>
                  </a:lnTo>
                  <a:lnTo>
                    <a:pt x="895" y="45"/>
                  </a:lnTo>
                  <a:lnTo>
                    <a:pt x="883" y="134"/>
                  </a:lnTo>
                  <a:lnTo>
                    <a:pt x="879" y="138"/>
                  </a:lnTo>
                  <a:lnTo>
                    <a:pt x="864" y="132"/>
                  </a:lnTo>
                  <a:lnTo>
                    <a:pt x="855" y="150"/>
                  </a:lnTo>
                  <a:lnTo>
                    <a:pt x="857" y="251"/>
                  </a:lnTo>
                  <a:lnTo>
                    <a:pt x="710" y="249"/>
                  </a:lnTo>
                  <a:lnTo>
                    <a:pt x="701" y="227"/>
                  </a:lnTo>
                  <a:lnTo>
                    <a:pt x="629" y="222"/>
                  </a:lnTo>
                  <a:lnTo>
                    <a:pt x="619" y="254"/>
                  </a:lnTo>
                  <a:lnTo>
                    <a:pt x="608" y="256"/>
                  </a:lnTo>
                  <a:lnTo>
                    <a:pt x="512" y="252"/>
                  </a:lnTo>
                  <a:lnTo>
                    <a:pt x="506" y="191"/>
                  </a:lnTo>
                  <a:lnTo>
                    <a:pt x="365" y="192"/>
                  </a:lnTo>
                  <a:lnTo>
                    <a:pt x="365" y="237"/>
                  </a:lnTo>
                  <a:lnTo>
                    <a:pt x="334" y="244"/>
                  </a:lnTo>
                  <a:lnTo>
                    <a:pt x="332" y="318"/>
                  </a:lnTo>
                  <a:lnTo>
                    <a:pt x="331" y="336"/>
                  </a:lnTo>
                  <a:lnTo>
                    <a:pt x="300" y="340"/>
                  </a:lnTo>
                  <a:lnTo>
                    <a:pt x="245" y="340"/>
                  </a:lnTo>
                  <a:lnTo>
                    <a:pt x="235" y="324"/>
                  </a:lnTo>
                  <a:lnTo>
                    <a:pt x="219" y="324"/>
                  </a:lnTo>
                  <a:lnTo>
                    <a:pt x="204" y="323"/>
                  </a:lnTo>
                  <a:lnTo>
                    <a:pt x="204" y="311"/>
                  </a:lnTo>
                  <a:lnTo>
                    <a:pt x="211" y="299"/>
                  </a:lnTo>
                  <a:lnTo>
                    <a:pt x="206" y="282"/>
                  </a:lnTo>
                  <a:lnTo>
                    <a:pt x="199" y="273"/>
                  </a:lnTo>
                  <a:lnTo>
                    <a:pt x="188" y="270"/>
                  </a:lnTo>
                  <a:lnTo>
                    <a:pt x="176" y="270"/>
                  </a:lnTo>
                  <a:lnTo>
                    <a:pt x="166" y="270"/>
                  </a:lnTo>
                  <a:lnTo>
                    <a:pt x="156" y="263"/>
                  </a:lnTo>
                  <a:lnTo>
                    <a:pt x="140" y="264"/>
                  </a:lnTo>
                  <a:lnTo>
                    <a:pt x="137" y="234"/>
                  </a:lnTo>
                  <a:close/>
                </a:path>
              </a:pathLst>
            </a:custGeom>
            <a:grpFill/>
            <a:ln w="9525">
              <a:solidFill>
                <a:srgbClr val="002060"/>
              </a:solidFill>
              <a:round/>
              <a:headEnd/>
              <a:tailEnd/>
            </a:ln>
          </p:spPr>
          <p:txBody>
            <a:bodyPr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>
                <a:solidFill>
                  <a:srgbClr val="002060"/>
                </a:solidFill>
                <a:latin typeface="+mn-lt"/>
              </a:endParaRPr>
            </a:p>
          </p:txBody>
        </p:sp>
      </p:grpSp>
      <p:pic>
        <p:nvPicPr>
          <p:cNvPr id="123" name="Picture 23" descr="Loc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99399" y="4448005"/>
            <a:ext cx="376226" cy="376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4" name="Picture 24" descr="Loc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76799" y="4632155"/>
            <a:ext cx="376226" cy="376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5" name="Picture 25" descr="Loc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30799" y="4640092"/>
            <a:ext cx="376226" cy="376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6" name="Picture 26" descr="Loc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87899" y="3400255"/>
            <a:ext cx="376226" cy="376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7" name="Picture 27" descr="Loc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56324" y="6079955"/>
            <a:ext cx="376226" cy="376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8" name="Picture 28" descr="Loc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11936" y="5806905"/>
            <a:ext cx="376227" cy="376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9" name="Picture 30" descr="Loc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31174" y="4008267"/>
            <a:ext cx="376226" cy="376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0" name="Picture 31" descr="Loc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1911" y="5656092"/>
            <a:ext cx="376227" cy="376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1" name="Picture 32" descr="Loc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19699" y="3927305"/>
            <a:ext cx="376226" cy="376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2" name="Picture 33" descr="Loc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75361" y="5192542"/>
            <a:ext cx="376227" cy="376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" name="Picture 34" descr="Loc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84786" y="4087642"/>
            <a:ext cx="376227" cy="3762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4" name="Picture 35" descr="Loc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80286" y="5943430"/>
            <a:ext cx="376227" cy="376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37744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1688127"/>
              </p:ext>
            </p:extLst>
          </p:nvPr>
        </p:nvGraphicFramePr>
        <p:xfrm>
          <a:off x="291405" y="1018160"/>
          <a:ext cx="9433047" cy="5644646"/>
        </p:xfrm>
        <a:graphic>
          <a:graphicData uri="http://schemas.openxmlformats.org/drawingml/2006/table">
            <a:tbl>
              <a:tblPr>
                <a:tableStyleId>{3B4B98B0-60AC-42C2-AFA5-B58CD77FA1E5}</a:tableStyleId>
              </a:tblPr>
              <a:tblGrid>
                <a:gridCol w="9433047"/>
              </a:tblGrid>
              <a:tr h="399163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модернизация и технологическое перевооружение обрабатывающих предприятий с внедрением энергосберегающих и ресурсосберегающих технологий</a:t>
                      </a:r>
                      <a:endParaRPr lang="ru-RU" sz="1800" b="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802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</a:rPr>
                        <a:t>использование современных высокопроизводительных технологий при создании новых производств</a:t>
                      </a:r>
                      <a:endParaRPr lang="ru-RU" sz="1800" dirty="0"/>
                    </a:p>
                  </a:txBody>
                  <a:tcP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802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</a:rPr>
                        <a:t>развитие системы ипотечного жилищного кредитования на первичном рынке жилья</a:t>
                      </a:r>
                      <a:endParaRPr lang="ru-RU" sz="1800" dirty="0"/>
                    </a:p>
                  </a:txBody>
                  <a:tcP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9163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</a:rPr>
                        <a:t>производство фармацевтической, наукоёмкой и высокотехнологичной продукции</a:t>
                      </a:r>
                      <a:endParaRPr lang="ru-RU" sz="1800" dirty="0"/>
                    </a:p>
                  </a:txBody>
                  <a:tcP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9163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</a:rPr>
                        <a:t>создание сопутствующей инженерной и транспортно-логистической инфраструктуры для развития региональных парков</a:t>
                      </a:r>
                      <a:endParaRPr lang="ru-RU" sz="1800" dirty="0"/>
                    </a:p>
                  </a:txBody>
                  <a:tcP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3524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</a:rPr>
                        <a:t>строительство новых, реконструкция и развитие действующих объектов санаторно-курортного и туристско-рекреационного назначения, а также медицинских центров</a:t>
                      </a:r>
                      <a:endParaRPr lang="ru-RU" sz="1800" dirty="0"/>
                    </a:p>
                  </a:txBody>
                  <a:tcP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63524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</a:rPr>
                        <a:t>внедрение современных агропромышленных технологий и оборудования, ориентированных на создание предприятий полного производственного цикла</a:t>
                      </a:r>
                      <a:endParaRPr lang="ru-RU" sz="1800" dirty="0"/>
                    </a:p>
                  </a:txBody>
                  <a:tcP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9163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02060"/>
                          </a:solidFill>
                        </a:rPr>
                        <a:t>создание и развитие инфраструктуры поддержки субъектов МСП</a:t>
                      </a:r>
                      <a:endParaRPr lang="ru-RU" sz="1800" dirty="0"/>
                    </a:p>
                  </a:txBody>
                  <a:tcP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4740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развитие сети торгово-, транспортно-, терминально-складских объектов логистической инфраструктуры</a:t>
                      </a:r>
                      <a:endParaRPr lang="ru-RU" sz="1800" b="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6416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1800" b="0" kern="1200" dirty="0" smtClean="0">
                          <a:solidFill>
                            <a:srgbClr val="002060"/>
                          </a:solidFill>
                          <a:latin typeface="+mn-lt"/>
                          <a:ea typeface="+mn-ea"/>
                          <a:cs typeface="+mn-cs"/>
                        </a:rPr>
                        <a:t>внедрение механизмов ГЧП для устранения инфраструктурных ограничений экономического роста</a:t>
                      </a:r>
                      <a:endParaRPr lang="ru-RU" sz="1800" b="0" kern="1200" dirty="0">
                        <a:solidFill>
                          <a:srgbClr val="00206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T w="12700" cap="flat" cmpd="sng" algn="ctr">
                      <a:solidFill>
                        <a:schemeClr val="tx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FE489-10F4-49F2-8DB9-80F03E1F62FD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147221" y="84044"/>
            <a:ext cx="8544032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cs typeface="Gautami" panose="02000500000000000000" pitchFamily="2"/>
              </a:rPr>
              <a:t>ЧТО?</a:t>
            </a:r>
            <a:endParaRPr lang="ru-RU" sz="4400" dirty="0">
              <a:solidFill>
                <a:schemeClr val="bg1"/>
              </a:solidFill>
              <a:cs typeface="Gautami" panose="02000500000000000000" pitchFamily="2"/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4501123" y="-4506120"/>
            <a:ext cx="903754" cy="9906000"/>
          </a:xfrm>
          <a:prstGeom prst="rect">
            <a:avLst/>
          </a:prstGeom>
          <a:solidFill>
            <a:srgbClr val="FFC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0" y="67763"/>
            <a:ext cx="9906000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002060"/>
                </a:solidFill>
                <a:cs typeface="Gautami" panose="02000500000000000000" pitchFamily="2"/>
              </a:rPr>
              <a:t>ПРИОРИТЕТЫ</a:t>
            </a:r>
            <a:endParaRPr lang="ru-RU" sz="5400" dirty="0">
              <a:solidFill>
                <a:srgbClr val="002060"/>
              </a:solidFill>
              <a:cs typeface="Gautami" panose="02000500000000000000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801629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rot="5400000">
            <a:off x="4501123" y="-4506120"/>
            <a:ext cx="903754" cy="9906000"/>
          </a:xfrm>
          <a:prstGeom prst="rect">
            <a:avLst/>
          </a:prstGeom>
          <a:solidFill>
            <a:srgbClr val="FFC00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129331" y="72950"/>
            <a:ext cx="8486299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002060"/>
                </a:solidFill>
                <a:cs typeface="Gautami" panose="02000500000000000000" pitchFamily="2"/>
              </a:rPr>
              <a:t>ЗАЩИТА </a:t>
            </a:r>
            <a:r>
              <a:rPr lang="ru-RU" sz="4400" dirty="0">
                <a:solidFill>
                  <a:srgbClr val="002060"/>
                </a:solidFill>
                <a:cs typeface="Gautami" panose="02000500000000000000" pitchFamily="2"/>
              </a:rPr>
              <a:t>ИНВЕСТИЦИЙ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92560" y="1196753"/>
            <a:ext cx="840786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7188" indent="-357188"/>
            <a:r>
              <a:rPr lang="ru-RU" sz="2800" dirty="0" smtClean="0">
                <a:solidFill>
                  <a:srgbClr val="002060"/>
                </a:solidFill>
              </a:rPr>
              <a:t>1. обеспечение </a:t>
            </a:r>
            <a:r>
              <a:rPr lang="ru-RU" sz="2800" dirty="0">
                <a:solidFill>
                  <a:srgbClr val="002060"/>
                </a:solidFill>
              </a:rPr>
              <a:t>равных прав при осуществлении инвестиционной </a:t>
            </a:r>
            <a:r>
              <a:rPr lang="ru-RU" sz="2800" dirty="0" smtClean="0">
                <a:solidFill>
                  <a:srgbClr val="002060"/>
                </a:solidFill>
              </a:rPr>
              <a:t>деятельности</a:t>
            </a:r>
          </a:p>
          <a:p>
            <a:endParaRPr lang="ru-RU" sz="2800" dirty="0">
              <a:solidFill>
                <a:srgbClr val="002060"/>
              </a:solidFill>
            </a:endParaRPr>
          </a:p>
          <a:p>
            <a:r>
              <a:rPr lang="ru-RU" sz="2800" dirty="0" smtClean="0">
                <a:solidFill>
                  <a:srgbClr val="002060"/>
                </a:solidFill>
              </a:rPr>
              <a:t>2. гласность </a:t>
            </a:r>
            <a:r>
              <a:rPr lang="ru-RU" sz="2800" dirty="0">
                <a:solidFill>
                  <a:srgbClr val="002060"/>
                </a:solidFill>
              </a:rPr>
              <a:t>в обсуждении инвестиционных </a:t>
            </a:r>
            <a:r>
              <a:rPr lang="ru-RU" sz="2800" dirty="0" smtClean="0">
                <a:solidFill>
                  <a:srgbClr val="002060"/>
                </a:solidFill>
              </a:rPr>
              <a:t>проектов</a:t>
            </a:r>
          </a:p>
          <a:p>
            <a:endParaRPr lang="ru-RU" sz="2800" dirty="0">
              <a:solidFill>
                <a:srgbClr val="002060"/>
              </a:solidFill>
            </a:endParaRPr>
          </a:p>
          <a:p>
            <a:pPr marL="357188" indent="-357188"/>
            <a:r>
              <a:rPr lang="ru-RU" sz="2800" dirty="0" smtClean="0">
                <a:solidFill>
                  <a:srgbClr val="002060"/>
                </a:solidFill>
              </a:rPr>
              <a:t>3. право </a:t>
            </a:r>
            <a:r>
              <a:rPr lang="ru-RU" sz="2800" dirty="0">
                <a:solidFill>
                  <a:srgbClr val="002060"/>
                </a:solidFill>
              </a:rPr>
              <a:t>обжаловать в суд решения и действия (бездействие) органов государственной </a:t>
            </a:r>
            <a:r>
              <a:rPr lang="ru-RU" sz="2800" dirty="0" smtClean="0">
                <a:solidFill>
                  <a:srgbClr val="002060"/>
                </a:solidFill>
              </a:rPr>
              <a:t>власти</a:t>
            </a:r>
          </a:p>
          <a:p>
            <a:endParaRPr lang="ru-RU" sz="2800" dirty="0" smtClean="0">
              <a:solidFill>
                <a:srgbClr val="002060"/>
              </a:solidFill>
            </a:endParaRPr>
          </a:p>
          <a:p>
            <a:r>
              <a:rPr lang="ru-RU" sz="2800" dirty="0" smtClean="0">
                <a:solidFill>
                  <a:srgbClr val="002060"/>
                </a:solidFill>
              </a:rPr>
              <a:t>4. гарантируется </a:t>
            </a:r>
            <a:r>
              <a:rPr lang="ru-RU" sz="2800" dirty="0">
                <a:solidFill>
                  <a:srgbClr val="002060"/>
                </a:solidFill>
              </a:rPr>
              <a:t>стабильность прав </a:t>
            </a:r>
            <a:r>
              <a:rPr lang="ru-RU" sz="2800" dirty="0" smtClean="0">
                <a:solidFill>
                  <a:srgbClr val="002060"/>
                </a:solidFill>
              </a:rPr>
              <a:t>инвесторов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69855" y="5445224"/>
            <a:ext cx="863057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ИНВЕСТИЦИОННАЯ ДЕКЛАРАЦИЯ СТАВРОПОЛЬСКОГО КРАЯ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8FE489-10F4-49F2-8DB9-80F03E1F62FD}" type="slidenum">
              <a:rPr lang="ru-RU" smtClean="0"/>
              <a:pPr/>
              <a:t>6</a:t>
            </a:fld>
            <a:endParaRPr lang="ru-RU"/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>
            <a:off x="1661418" y="5327953"/>
            <a:ext cx="684744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6510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566</TotalTime>
  <Words>297</Words>
  <Application>Microsoft Office PowerPoint</Application>
  <PresentationFormat>Лист A4 (210x297 мм)</PresentationFormat>
  <Paragraphs>76</Paragraphs>
  <Slides>6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А.Б. Доронин</dc:creator>
  <cp:lastModifiedBy>000</cp:lastModifiedBy>
  <cp:revision>56</cp:revision>
  <cp:lastPrinted>2016-09-19T09:25:14Z</cp:lastPrinted>
  <dcterms:created xsi:type="dcterms:W3CDTF">2015-06-26T14:27:19Z</dcterms:created>
  <dcterms:modified xsi:type="dcterms:W3CDTF">2019-12-20T12:37:33Z</dcterms:modified>
</cp:coreProperties>
</file>