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8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-1651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«Судьба, обожженная 						войной…»</a:t>
            </a: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100-летию со дня </a:t>
            </a:r>
            <a:r>
              <a:rPr lang="ru-RU" sz="2800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рождения </a:t>
            </a:r>
          </a:p>
          <a:p>
            <a:pPr algn="ctr"/>
            <a:r>
              <a:rPr lang="ru-RU" sz="2800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С.Ф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"/>
    </mc:Choice>
    <mc:Fallback xmlns=""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80728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 году подал документы в финансово-экономический техникум в городе Ставрополе. К обучению допущен не был, так как не имел среднего образования.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этом же, 1954 году подал документы в Георгиевск в техникум механизации сельского хозяйства на заочное обучение. Проучившись 2 года, перевелся в очно-заочную школу, расположенную в городе Светлограде, для получения среднего образования и успешно ее окончил.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1956 году поступил в финансово-экономический институт города Ростова на заочное отделение, где обучался 5 лет, получил специальность экономиста.</a:t>
            </a:r>
          </a:p>
        </p:txBody>
      </p:sp>
    </p:spTree>
    <p:extLst>
      <p:ext uri="{BB962C8B-B14F-4D97-AF65-F5344CB8AC3E}">
        <p14:creationId xmlns:p14="http://schemas.microsoft.com/office/powerpoint/2010/main" val="28936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3"/>
    </mc:Choice>
    <mc:Fallback xmlns="">
      <p:transition spd="slow" advTm="834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denskaya\Desktop\Pictures\06092024101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565701" cy="40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5811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повышения квалификации на базе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сельхозакадемии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им.Тимирязева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Ф.286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Оп.1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Л.3.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4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6"/>
    </mc:Choice>
    <mc:Fallback xmlns="">
      <p:transition spd="slow" advTm="730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7768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 году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Камбулатская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МТС реорганизована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Светлоградскую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РТС. Семен Федорович переведен на должность старшего экономиста-плановика, старшего бухгалтера. Из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Камбулата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семья переехала в город, где проживала в служебной квартире.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 мая 1961 года назначен в порядке перевода из РТС на должность главного бухгалтера Петровского отделения «Сельхозтехника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марте 1973 года переведен на должность заместителя управляющего – начальника планово-экономического отдела Петровской «Сельхозтехники».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феврале 1986 года принят на должность начальник ППО районного производственного объединения по механизации.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63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"/>
    </mc:Choice>
    <mc:Fallback xmlns="">
      <p:transition spd="slow" advTm="66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adenskaya\Desktop\Pictures\06092024104108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430963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53860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Сельхозтехника, рабочий момент. 1965г.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Ф.286. Оп.1. Д.4.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Л.6.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6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5"/>
    </mc:Choice>
    <mc:Fallback xmlns="">
      <p:transition spd="slow" advTm="65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63915"/>
            <a:ext cx="75608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июле 1986 года районное производственное объединение по механизации переименовано в РТП «Петровское» в соответствии с решением Петровского райисполкома. В РТП «Петровское»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назначен начальником ППО. </a:t>
            </a:r>
          </a:p>
          <a:p>
            <a:pPr algn="just"/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 сентября 1988 года по февраль 1990 года руководил отделом планирования и организации труда и заработной платы производственно-технического кооператива «Петровский».</a:t>
            </a:r>
          </a:p>
          <a:p>
            <a:pPr algn="just"/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 февраля 1990 года по октябрь 1990 года – начальник ППО Ремонтно-технического предприятия «Петровское».</a:t>
            </a:r>
          </a:p>
          <a:p>
            <a:pPr algn="just"/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 1 октября 1990 года по 2 января 1991 года работал бухгалтером Ставропольской лаборатории ВНИИ МК НПО масличных культур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1991 года переведен на должность старшего бухгалтера (на правах главного) отделения семеноводства НПС.</a:t>
            </a:r>
          </a:p>
          <a:p>
            <a:pPr algn="just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9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3"/>
    </mc:Choice>
    <mc:Fallback xmlns="">
      <p:transition spd="slow" advTm="78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7048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1992 года был принят на должность главного бухгалтера Ставропольского государственного малого внедренческого предприятия «Масличные культуры» ВНИИ МК. В 1995 году Ставропольский краевой научно-производственный Центр «Масличные культуры» стал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правоприемником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Ставропольского государственного малого внедренческого предприятия «Масличные культуры». В центре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 Федорович проработал до 22 июня 1998 года. В 74 года Семен Федорович вышел на заслуженный отдых.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всем протяжении жизненного пути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 Федорович проявлял активную гражданскую позицию. В феврале 1954 года Семен Федорович вступил в ряды коммунистической партии Советского Союза. Неоднократно избирался делегатом районной конференции КПСС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3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6"/>
    </mc:Choice>
    <mc:Fallback xmlns="">
      <p:transition spd="slow" advTm="738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149080"/>
            <a:ext cx="7524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Ратный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отмечен медалью «За победу над Германией», знаком «Фронтовик 1941-1945» , юбилейными медалями «60 лет Победы в Великой Отечественной войне 1941-1945 гг.», «65 лет Победы в Великой Отечественной войне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Ф.286. Оп.1. Д.4. Л.6.</a:t>
            </a:r>
          </a:p>
          <a:p>
            <a:endParaRPr lang="ru-RU" dirty="0"/>
          </a:p>
        </p:txBody>
      </p:sp>
      <p:pic>
        <p:nvPicPr>
          <p:cNvPr id="6" name="Picture 2" descr="C:\Users\kadenskaya\Desktop\Арендаренко С.Ф\4 - коп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0" y="404664"/>
            <a:ext cx="4681127" cy="36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adenskaya\Desktop\Арендаренко С.Ф\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427287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1"/>
    </mc:Choice>
    <mc:Fallback xmlns="">
      <p:transition spd="slow" advTm="77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486" y="980728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Оценивая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достоинству участие Семена Федоровича в Великой Отечественной войне 1941-1945 гг., его неоднократно поздравлял с Днем Победы Президента Российской Федерации Путина В.В.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 многолетний и добросовестный труд Семен Федорович был многократно премирован, награжден медалями участника ВСХВ в 1955-1956 годах, «Ветеран труда», значком «Отличник социалистического хозяйства РСФСР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году с 90-летним юбилеем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поздравили Президент Рос-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сийской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Федерации Путин В.В., ВРИО губернатора Ставропольского края Владимиров В.В.</a:t>
            </a:r>
          </a:p>
        </p:txBody>
      </p:sp>
    </p:spTree>
    <p:extLst>
      <p:ext uri="{BB962C8B-B14F-4D97-AF65-F5344CB8AC3E}">
        <p14:creationId xmlns:p14="http://schemas.microsoft.com/office/powerpoint/2010/main" val="38938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"/>
    </mc:Choice>
    <mc:Fallback xmlns="">
      <p:transition spd="slow" advTm="703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346" y="393305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Федорович был женат. Жена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(Савельева) Мария Ивановна, 1924 года рождения, уроженка села Казгулак. От брака с Марией Ивановной у Семена Федоровича трое детей - две дочери 1950 и 1953 года рождения, сын 1958 года рождения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Ф.286. Оп.1.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Д.3.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Л.6.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kadenskaya\Desktop\Pictures\06092024092303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05" y="278196"/>
            <a:ext cx="5332859" cy="34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6"/>
    </mc:Choice>
    <mc:Fallback xmlns="">
      <p:transition spd="slow" advTm="682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4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484784"/>
            <a:ext cx="32269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судьбе, трудовых и ратных подвигах С.Ф.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неоднократно писали в районной  газете «Петровские вести»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Ф.286. Оп.1.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Д.2. Л.5.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kadenskaya\Desktop\Арендаренко С.Ф\IMG_2019_04_18_08_16_32_16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731"/>
            <a:ext cx="3757847" cy="50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2"/>
    </mc:Choice>
    <mc:Fallback xmlns="">
      <p:transition spd="slow" advTm="93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-1651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chernuhina\Desktop\ВИРТ\Арендаренко С.Ф\22 - копия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29780"/>
            <a:ext cx="54483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479715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Фодорович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ветеран Великой Отечественной войны, ветеран труда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6716" y="3957691"/>
            <a:ext cx="7463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Арендаренко</a:t>
            </a:r>
            <a:r>
              <a:rPr lang="ru-RU" sz="1400" dirty="0"/>
              <a:t> С.Ф. во дворе своего дома. </a:t>
            </a:r>
            <a:r>
              <a:rPr lang="ru-RU" sz="1400" dirty="0" smtClean="0"/>
              <a:t>(09.05.2017)</a:t>
            </a:r>
            <a:endParaRPr lang="ru-RU" sz="1400" dirty="0"/>
          </a:p>
          <a:p>
            <a:pPr algn="ctr"/>
            <a:r>
              <a:rPr lang="ru-RU" sz="1400" dirty="0"/>
              <a:t> </a:t>
            </a:r>
          </a:p>
          <a:p>
            <a:pPr algn="r"/>
            <a:r>
              <a:rPr lang="ru-RU" sz="1400" dirty="0"/>
              <a:t>Архивный отдел администрации Петровского </a:t>
            </a:r>
            <a:r>
              <a:rPr lang="ru-RU" sz="1400" dirty="0" smtClean="0"/>
              <a:t>муниципального </a:t>
            </a:r>
            <a:r>
              <a:rPr lang="ru-RU" sz="1400" dirty="0"/>
              <a:t>округа СК</a:t>
            </a:r>
          </a:p>
          <a:p>
            <a:pPr algn="r"/>
            <a:r>
              <a:rPr lang="ru-RU" sz="1400" dirty="0"/>
              <a:t>Ф. 286. Оп. 1. Д.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674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6"/>
    </mc:Choice>
    <mc:Fallback xmlns="">
      <p:transition spd="slow" advTm="58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99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Федорович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родился 8 сентября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1924г.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селе Казгулак Петровского района в многодетной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семье крестьян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Отец -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Федор Николаевич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1902 года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рождения, мать –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Кузьминична, 1902 года рождения.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Когда Семену было 4 года, родители развелись.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одна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воспитывала 4 детей: 2-х сыновей и 2-х дочек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было очень трудным, голодным. Семью поддерживал родной брат матери. В 1936-1937 годах Семен жил у дяди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Арзгирском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районе, в школу не ходил. 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Поэтому летом 1941 года в 17 неполных лет окончил только 7 классов.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войны работал в колхозе «подводником», то есть управлял подводой. Возил женщин на поля пропалывать, собирать хлопок.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5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"/>
    </mc:Choice>
    <mc:Fallback xmlns="">
      <p:transition spd="slow" advTm="72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-5644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4389" y="908720"/>
            <a:ext cx="75608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сентября 1941 года по май 1942 года Семен Федорович принимал участие в строительстве оборонительных окопов за селом Грачевка: из лесу, что близь хутора Русский, возил лес для блиндажей.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августе 1942 года фашисты оккупировали село Казгулак. Оккупация продлилась пять месяцев. 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феврале 1943 года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 Федорович был призван в армию, направлен на фронт, зачислен в 3 Гвардейский кавалеристский корпус  5 кавалеристской дивизии 24 полка, находящегося в составе Центрального фронта, в должности кавалериста в звании рядовой.</a:t>
            </a:r>
          </a:p>
        </p:txBody>
      </p:sp>
    </p:spTree>
    <p:extLst>
      <p:ext uri="{BB962C8B-B14F-4D97-AF65-F5344CB8AC3E}">
        <p14:creationId xmlns:p14="http://schemas.microsoft.com/office/powerpoint/2010/main" val="6975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1"/>
    </mc:Choice>
    <mc:Fallback xmlns="">
      <p:transition spd="slow" advTm="72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65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denskaya\Desktop\Арендаренко С.Ф\8 - коп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035814" cy="43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99" y="4797152"/>
            <a:ext cx="7661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286. Оп. 1. Д. 3. Л.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75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5"/>
    </mc:Choice>
    <mc:Fallback xmlns="">
      <p:transition spd="slow" advTm="71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9" y="15240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191683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Наш земляк, Семен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Федорович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Арендаренко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, участвовал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во множественных ожесточенных сражениях. В сентябре 1943 года при наступлении на Смоленск был ранен пулей в левое бедро. Прошел длительное лечение в госпиталях в Москве, Тбилиси.</a:t>
            </a:r>
          </a:p>
        </p:txBody>
      </p:sp>
    </p:spTree>
    <p:extLst>
      <p:ext uri="{BB962C8B-B14F-4D97-AF65-F5344CB8AC3E}">
        <p14:creationId xmlns:p14="http://schemas.microsoft.com/office/powerpoint/2010/main" val="9008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4"/>
    </mc:Choice>
    <mc:Fallback xmlns="">
      <p:transition spd="slow" advTm="69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2108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Федорович участвовал во множественных ожесточенных сражениях. В сентябре 1943 года при наступлении на Смоленск был ранен пулей в левое бедро. Прошел длительное лечение в госпиталях в Москве, Тбилиси.</a:t>
            </a:r>
          </a:p>
        </p:txBody>
      </p:sp>
      <p:pic>
        <p:nvPicPr>
          <p:cNvPr id="6" name="Рисунок 5" descr="C:\Users\chernuhina\Desktop\ВИРТ\Арендаренко С.Ф\21 - копия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332656"/>
            <a:ext cx="35528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05420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в госпитале в городе Тбилиси [1944]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обороте есть надпись: «на долгую добрую память мамаши от сына Сени мамаша Берегите эту карточку. Это память суровой войны фото Тбилиси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(февраль – 1944г. в госпитале»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9" y="15240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chernuhina\Desktop\ВИРТ\Арендаренко С.Ф\21 - копия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611" y="548680"/>
            <a:ext cx="35528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3554917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в госпитале в городе Тбилиси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(1944)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обороте есть надпись: «на долгую добрую память мамаши от сына Сени мамаша Берегите эту карточку. Это память суровой войны фото Тбилиси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(февраль – 1944, в госпитале»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отдел администрации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Петровского муниципального округа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286. Оп. 1. Д. 3. Л. 2.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37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3"/>
    </mc:Choice>
    <mc:Fallback xmlns="">
      <p:transition spd="slow" advTm="712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2207" y="328498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 1944 года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уволен в запас по ранению и направлен по месту жительства – в село Казгулак.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 1944 года по 1945 год проработал в селе Казгулак в колхозе «Волна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учеником сапожника, объездчиком, счетоводом, главным бухгалтером.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С1946-1950 гг. – главный бухгалтер колхоза «Первое мая».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 1950 года по 1958 год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– старший, главный бухгалтер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Камбулатской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МТС.</a:t>
            </a:r>
          </a:p>
        </p:txBody>
      </p:sp>
      <p:pic>
        <p:nvPicPr>
          <p:cNvPr id="1026" name="Picture 2" descr="C:\Users\kadenskaya\Desktop\Pictures\06092024093900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3423"/>
            <a:ext cx="3600400" cy="27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3810" y="908720"/>
            <a:ext cx="375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Камбулат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МТС, главный бухгалтер. 1956г.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286. Оп. 1. Д.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7"/>
    </mc:Choice>
    <mc:Fallback xmlns="">
      <p:transition spd="slow" advTm="70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denskaya\Desktop\Pictures\06092024094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07" y="332656"/>
            <a:ext cx="572784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458112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с.Камбулат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контора МТС  (сейчас здание больницы), 1956г.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администрации Петровского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СК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286. Оп. 1. Д. 4. Л.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0"/>
    </mc:Choice>
    <mc:Fallback xmlns="">
      <p:transition spd="slow" advTm="717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387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Каденская Елена Григорьевна</dc:creator>
  <cp:lastModifiedBy>Admin</cp:lastModifiedBy>
  <cp:revision>21</cp:revision>
  <dcterms:created xsi:type="dcterms:W3CDTF">2024-09-05T11:13:01Z</dcterms:created>
  <dcterms:modified xsi:type="dcterms:W3CDTF">2024-09-09T05:29:29Z</dcterms:modified>
</cp:coreProperties>
</file>