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-94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6A23C-D9D6-4835-A405-B71B25D19EEF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578EB2-2977-4C78-8A65-16DBECAACC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9452d9-43db-5714-84f8-0c0be5407b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71530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857520" cy="328614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платформа «Россия – страна возможностей» - это открытая площадка для общения талантливых и неравнодушных людей всех возрастов, обмена опытом между школьниками, студентами, профильными специалистами , предпринимателями, управленцами и волонтерами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57158" y="3571876"/>
            <a:ext cx="2209800" cy="21793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Более 500 программ и направлений, общая цель которых — дать равные возможности, чтобы каждый мог проявить себя, реализовать свой талант и профессиональный потенциал, воплотить в жизнь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бизнес-идеи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или общественные инициативы.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Рисунок 12" descr="e1ee70f3-d5ff-4569-a6c3-13ce968b5da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дм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" y="1075944"/>
            <a:ext cx="7802880" cy="4706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9.jpg"/>
          <p:cNvPicPr>
            <a:picLocks noChangeAspect="1"/>
          </p:cNvPicPr>
          <p:nvPr/>
        </p:nvPicPr>
        <p:blipFill>
          <a:blip r:embed="rId2"/>
          <a:srcRect b="5692"/>
          <a:stretch>
            <a:fillRect/>
          </a:stretch>
        </p:blipFill>
        <p:spPr>
          <a:xfrm>
            <a:off x="901464" y="829506"/>
            <a:ext cx="7671064" cy="5418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20242.jpg"/>
          <p:cNvPicPr>
            <a:picLocks noChangeAspect="1"/>
          </p:cNvPicPr>
          <p:nvPr/>
        </p:nvPicPr>
        <p:blipFill>
          <a:blip r:embed="rId2" cstate="print"/>
          <a:srcRect r="6364" b="5801"/>
          <a:stretch>
            <a:fillRect/>
          </a:stretch>
        </p:blipFill>
        <p:spPr>
          <a:xfrm>
            <a:off x="1428728" y="1932644"/>
            <a:ext cx="7358114" cy="46396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Участие в региональных и федеральных проектах осуществимо! Поехать в «Артек», «Сириус», «Орленок», получить грант на реализацию своей идеи – реально!</a:t>
            </a:r>
            <a:endParaRPr lang="ru-RU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Выбирай из более чем 20 направлений и действуй:</a:t>
            </a:r>
          </a:p>
          <a:p>
            <a:r>
              <a:rPr lang="ru-RU" dirty="0" smtClean="0">
                <a:latin typeface="+mj-lt"/>
              </a:rPr>
              <a:t>Спорт</a:t>
            </a:r>
          </a:p>
          <a:p>
            <a:r>
              <a:rPr lang="ru-RU" dirty="0" smtClean="0">
                <a:latin typeface="+mj-lt"/>
              </a:rPr>
              <a:t>Наука</a:t>
            </a:r>
          </a:p>
          <a:p>
            <a:r>
              <a:rPr lang="ru-RU" dirty="0" smtClean="0">
                <a:latin typeface="+mj-lt"/>
              </a:rPr>
              <a:t>Культура</a:t>
            </a:r>
          </a:p>
          <a:p>
            <a:r>
              <a:rPr lang="ru-RU" dirty="0" smtClean="0">
                <a:latin typeface="+mj-lt"/>
              </a:rPr>
              <a:t>Предпринимательство</a:t>
            </a:r>
            <a:endParaRPr lang="en-US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Экология</a:t>
            </a:r>
          </a:p>
          <a:p>
            <a:r>
              <a:rPr lang="en-US" dirty="0" smtClean="0">
                <a:latin typeface="+mj-lt"/>
              </a:rPr>
              <a:t>IT</a:t>
            </a:r>
            <a:r>
              <a:rPr lang="ru-RU" dirty="0" smtClean="0">
                <a:latin typeface="+mj-lt"/>
              </a:rPr>
              <a:t> – сфера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и многое другое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404_114349_231.jpg"/>
          <p:cNvPicPr>
            <a:picLocks noChangeAspect="1"/>
          </p:cNvPicPr>
          <p:nvPr/>
        </p:nvPicPr>
        <p:blipFill>
          <a:blip r:embed="rId2"/>
          <a:srcRect t="27586" b="26437"/>
          <a:stretch>
            <a:fillRect/>
          </a:stretch>
        </p:blipFill>
        <p:spPr>
          <a:xfrm>
            <a:off x="500034" y="1142984"/>
            <a:ext cx="3086100" cy="2857520"/>
          </a:xfrm>
          <a:prstGeom prst="rect">
            <a:avLst/>
          </a:prstGeom>
        </p:spPr>
      </p:pic>
      <p:pic>
        <p:nvPicPr>
          <p:cNvPr id="5" name="Рисунок 4" descr="IMG_20240404_114315_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143380"/>
            <a:ext cx="4429156" cy="250870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29058" y="1214422"/>
            <a:ext cx="4857784" cy="2786082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тяжелой атлетике, 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как и в любом спорте, каждый рекорд – это не удача, а самодисциплина и трудолюбие!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6043626" cy="3071834"/>
          </a:xfrm>
        </p:spPr>
        <p:txBody>
          <a:bodyPr>
            <a:normAutofit fontScale="90000"/>
          </a:bodyPr>
          <a:lstStyle/>
          <a:p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Награды Сергея Орлова</a:t>
            </a:r>
            <a:br>
              <a:rPr lang="ru-RU" sz="2600" b="1" u="sng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- Чемпион мира по гиревому спорту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(4 золота в разных дисциплинах)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- Золотой призер 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Первенства Азии 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- Чемпион России </a:t>
            </a: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гиревому </a:t>
            </a: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спорту </a:t>
            </a:r>
            <a:b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6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юношей </a:t>
            </a:r>
            <a:endParaRPr lang="ru-RU" dirty="0"/>
          </a:p>
        </p:txBody>
      </p:sp>
      <p:pic>
        <p:nvPicPr>
          <p:cNvPr id="8" name="Рисунок 7" descr="169458599724.jpg"/>
          <p:cNvPicPr>
            <a:picLocks noChangeAspect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>
          <a:xfrm>
            <a:off x="3857620" y="2214554"/>
            <a:ext cx="3143272" cy="3536192"/>
          </a:xfrm>
          <a:prstGeom prst="rect">
            <a:avLst/>
          </a:prstGeom>
        </p:spPr>
      </p:pic>
      <p:pic>
        <p:nvPicPr>
          <p:cNvPr id="9" name="Рисунок 8" descr="IMG_20240404_114308_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28604"/>
            <a:ext cx="2678908" cy="3571876"/>
          </a:xfrm>
          <a:prstGeom prst="rect">
            <a:avLst/>
          </a:prstGeom>
        </p:spPr>
      </p:pic>
      <p:pic>
        <p:nvPicPr>
          <p:cNvPr id="7" name="Рисунок 6" descr="-5219794186168033320_121 (1).jpg"/>
          <p:cNvPicPr>
            <a:picLocks noChangeAspect="1"/>
          </p:cNvPicPr>
          <p:nvPr/>
        </p:nvPicPr>
        <p:blipFill>
          <a:blip r:embed="rId4"/>
          <a:srcRect t="20833" b="29167"/>
          <a:stretch>
            <a:fillRect/>
          </a:stretch>
        </p:blipFill>
        <p:spPr>
          <a:xfrm>
            <a:off x="0" y="3999544"/>
            <a:ext cx="4287654" cy="2858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Тренер и наставник – </a:t>
            </a:r>
            <a:br>
              <a:rPr lang="ru-RU" dirty="0" smtClean="0"/>
            </a:br>
            <a:r>
              <a:rPr lang="ru-RU" dirty="0" smtClean="0"/>
              <a:t>Петров Вячеслав Аркадьевич</a:t>
            </a:r>
            <a:endParaRPr lang="ru-RU" dirty="0"/>
          </a:p>
        </p:txBody>
      </p:sp>
      <p:pic>
        <p:nvPicPr>
          <p:cNvPr id="3" name="Рисунок 2" descr="-5219794186168033313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4572064" cy="3429048"/>
          </a:xfrm>
          <a:prstGeom prst="rect">
            <a:avLst/>
          </a:prstGeom>
        </p:spPr>
      </p:pic>
      <p:pic>
        <p:nvPicPr>
          <p:cNvPr id="4" name="Рисунок 3" descr="IMG_20240404_114312_336.jpg"/>
          <p:cNvPicPr>
            <a:picLocks noChangeAspect="1"/>
          </p:cNvPicPr>
          <p:nvPr/>
        </p:nvPicPr>
        <p:blipFill>
          <a:blip r:embed="rId3"/>
          <a:srcRect l="31250" t="27600" r="25000"/>
          <a:stretch>
            <a:fillRect/>
          </a:stretch>
        </p:blipFill>
        <p:spPr>
          <a:xfrm>
            <a:off x="4714876" y="3429000"/>
            <a:ext cx="4000528" cy="3232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520103-db65-52aa-a638-2043d6232f38.jpg"/>
          <p:cNvPicPr>
            <a:picLocks noChangeAspect="1"/>
          </p:cNvPicPr>
          <p:nvPr/>
        </p:nvPicPr>
        <p:blipFill>
          <a:blip r:embed="rId2"/>
          <a:srcRect l="6250" r="5469"/>
          <a:stretch>
            <a:fillRect/>
          </a:stretch>
        </p:blipFill>
        <p:spPr>
          <a:xfrm>
            <a:off x="642910" y="1000108"/>
            <a:ext cx="8072462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87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 Информационная платформа «Россия – страна возможностей» - это открытая площадка для общения талантливых и неравнодушных людей всех возрастов, обмена опытом между школьниками, студентами, профильными специалистами , предпринимателями, управленцами и волонтерами</vt:lpstr>
      <vt:lpstr>Слайд 3</vt:lpstr>
      <vt:lpstr>Слайд 4</vt:lpstr>
      <vt:lpstr>Участие в региональных и федеральных проектах осуществимо! Поехать в «Артек», «Сириус», «Орленок», получить грант на реализацию своей идеи – реально!</vt:lpstr>
      <vt:lpstr>  В тяжелой атлетике,  как и в любом спорте, каждый рекорд – это не удача, а самодисциплина и трудолюбие! </vt:lpstr>
      <vt:lpstr>           Награды Сергея Орлова - Чемпион мира по гиревому спорту  (4 золота в разных дисциплинах) - Золотой призер  Первенства Азии   - Чемпион России по  гиревому спорту  среди юношей </vt:lpstr>
      <vt:lpstr>Тренер и наставник –  Петров Вячеслав Аркадьевич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– страна возможностей» -  информационная платформа, которая открывает равные возможности для каждого</dc:title>
  <dc:creator>user</dc:creator>
  <cp:lastModifiedBy>user</cp:lastModifiedBy>
  <cp:revision>24</cp:revision>
  <dcterms:created xsi:type="dcterms:W3CDTF">2024-04-04T07:38:01Z</dcterms:created>
  <dcterms:modified xsi:type="dcterms:W3CDTF">2024-04-04T10:17:46Z</dcterms:modified>
</cp:coreProperties>
</file>